
<file path=[Content_Types].xml><?xml version="1.0" encoding="utf-8"?>
<Types xmlns="http://schemas.openxmlformats.org/package/2006/content-types">
  <Default ContentType="application/vnd.openxmlformats-officedocument.extended-properties+xml" Extension="xml"/>
  <Default ContentType="image/png" Extension="png"/>
  <Default ContentType="image/jpeg" Extension="jpeg"/>
  <Default ContentType="video/unknown" Extension="mp4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slide+xml" PartName="/ppt/slides/slide12.xml"/>
  <Override ContentType="application/vnd.openxmlformats-officedocument.presentationml.slideLayout+xml" PartName="/ppt/slideLayouts/slideLayout2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slideLayout+xml" PartName="/ppt/slideLayouts/slideLayout1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8.xml"/>
  <Override ContentType="application/vnd.openxmlformats-officedocument.presentationml.slide+xml" PartName="/ppt/slides/slide20.xml"/>
  <Override ContentType="application/vnd.openxmlformats-officedocument.presentationml.slide+xml" PartName="/ppt/slides/slide33.xml"/>
  <Override ContentType="application/vnd.openxmlformats-officedocument.presentationml.slide+xml" PartName="/ppt/slides/slide41.xml"/>
  <Override ContentType="application/vnd.openxmlformats-officedocument.presentationml.slide+xml" PartName="/ppt/slides/slide46.xml"/>
  <Override ContentType="application/vnd.openxmlformats-officedocument.presentationml.slide+xml" PartName="/ppt/slides/slide49.xml"/>
  <Override ContentType="application/vnd.openxmlformats-officedocument.presentationml.slide+xml" PartName="/ppt/slides/slide54.xml"/>
  <Override ContentType="application/vnd.openxmlformats-officedocument.presentationml.slide+xml" PartName="/ppt/slides/slide6.xml"/>
  <Override ContentType="application/vnd.openxmlformats-officedocument.drawingml.diagramData+xml" PartName="/ppt/diagrams/data2.xml"/>
  <Override ContentType="application/vnd.ms-office.drawingml.diagramDrawing+xml" PartName="/ppt/diagrams/drawing2.xml"/>
  <Override ContentType="application/vnd.openxmlformats-officedocument.drawingml.diagramColors+xml" PartName="/ppt/diagrams/colors2.xml"/>
  <Override ContentType="application/vnd.openxmlformats-officedocument.drawingml.diagramStyle+xml" PartName="/ppt/diagrams/quickStyle2.xml"/>
  <Override ContentType="application/vnd.openxmlformats-officedocument.drawingml.diagramLayout+xml" PartName="/ppt/diagrams/layout2.xml"/>
  <Override ContentType="application/vnd.openxmlformats-officedocument.presentationml.slide+xml" PartName="/ppt/slides/slide1.xml"/>
  <Override ContentType="application/vnd.openxmlformats-officedocument.presentationml.slide+xml" PartName="/ppt/slides/slide15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0.xml"/>
  <Override ContentType="application/vnd.openxmlformats-officedocument.presentationml.slide+xml" PartName="/ppt/slides/slide53.xml"/>
  <Override ContentType="application/vnd.ms-powerpoint.revisioninfo+xml" PartName="/ppt/revisionInfo.xml"/>
  <Override ContentType="application/vnd.openxmlformats-officedocument.presentationml.slide+xml" PartName="/ppt/slides/slide5.xml"/>
  <Override ContentType="application/vnd.openxmlformats-officedocument.presentationml.slide+xml" PartName="/ppt/slides/slide10.xml"/>
  <Override ContentType="application/vnd.openxmlformats-officedocument.presentationml.slide+xml" PartName="/ppt/slides/slide23.xml"/>
  <Override ContentType="application/vnd.openxmlformats-officedocument.presentationml.slide+xml" PartName="/ppt/slides/slide31.xml"/>
  <Override ContentType="application/vnd.openxmlformats-officedocument.presentationml.slide+xml" PartName="/ppt/slides/slide36.xml"/>
  <Override ContentType="application/vnd.openxmlformats-officedocument.presentationml.slide+xml" PartName="/ppt/slides/slide39.xml"/>
  <Override ContentType="application/vnd.openxmlformats-officedocument.presentationml.slide+xml" PartName="/ppt/slides/slide44.xml"/>
  <Override ContentType="application/vnd.openxmlformats-officedocument.presentationml.slide+xml" PartName="/ppt/slides/slide52.xml"/>
  <Override ContentType="application/vnd.openxmlformats-officedocument.presentationml.presProps+xml" PartName="/ppt/presProps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drawingml.diagramLayout+xml" PartName="/ppt/diagrams/layout3.xml"/>
  <Override ContentType="application/vnd.openxmlformats-officedocument.drawingml.diagramData+xml" PartName="/ppt/diagrams/data3.xml"/>
  <Override ContentType="application/vnd.ms-office.drawingml.diagramDrawing+xml" PartName="/ppt/diagrams/drawing3.xml"/>
  <Override ContentType="application/vnd.openxmlformats-officedocument.drawingml.diagramColors+xml" PartName="/ppt/diagrams/colors3.xml"/>
  <Override ContentType="application/vnd.openxmlformats-officedocument.drawingml.diagramStyle+xml" PartName="/ppt/diagrams/quickStyle3.xml"/>
  <Override ContentType="application/vnd.openxmlformats-officedocument.presentationml.slide+xml" PartName="/ppt/slides/slide22.xml"/>
  <Override ContentType="application/vnd.openxmlformats-officedocument.presentationml.slide+xml" PartName="/ppt/slides/slide27.xml"/>
  <Override ContentType="application/vnd.openxmlformats-officedocument.presentationml.slide+xml" PartName="/ppt/slides/slide35.xml"/>
  <Override ContentType="application/vnd.openxmlformats-officedocument.presentationml.slide+xml" PartName="/ppt/slides/slide48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43.xml"/>
  <Override ContentType="application/vnd.openxmlformats-officedocument.presentationml.slide+xml" PartName="/ppt/slides/slide51.xml"/>
  <Override ContentType="application/vnd.openxmlformats-officedocument.presentationml.slide+xml" PartName="/ppt/slides/slide3.xml"/>
  <Override ContentType="application/vnd.openxmlformats-officedocument.drawingml.diagramLayout+xml" PartName="/ppt/diagrams/layout1.xml"/>
  <Override ContentType="application/vnd.openxmlformats-officedocument.drawingml.diagramData+xml" PartName="/ppt/diagrams/data1.xml"/>
  <Override ContentType="application/vnd.ms-office.drawingml.diagramDrawing+xml" PartName="/ppt/diagrams/drawing1.xml"/>
  <Override ContentType="application/vnd.openxmlformats-officedocument.drawingml.diagramColors+xml" PartName="/ppt/diagrams/colors1.xml"/>
  <Override ContentType="application/vnd.openxmlformats-officedocument.drawingml.diagramStyle+xml" PartName="/ppt/diagrams/quickStyle1.xml"/>
  <Override ContentType="application/vnd.openxmlformats-officedocument.presentationml.slide+xml" PartName="/ppt/slides/slide8.xml"/>
  <Override ContentType="application/vnd.openxmlformats-officedocument.presentationml.slide+xml" PartName="/ppt/slides/slide13.xml"/>
  <Override ContentType="application/vnd.openxmlformats-officedocument.presentationml.slide+xml" PartName="/ppt/slides/slide21.xml"/>
  <Override ContentType="application/vnd.openxmlformats-officedocument.presentationml.slide+xml" PartName="/ppt/slides/slide26.xml"/>
  <Override ContentType="application/vnd.openxmlformats-officedocument.presentationml.slide+xml" PartName="/ppt/slides/slide29.xml"/>
  <Override ContentType="application/vnd.openxmlformats-officedocument.presentationml.slide+xml" PartName="/ppt/slides/slide34.xml"/>
  <Override ContentType="application/vnd.openxmlformats-officedocument.presentationml.slide+xml" PartName="/ppt/slides/slide42.xml"/>
  <Override ContentType="application/vnd.openxmlformats-officedocument.presentationml.slide+xml" PartName="/ppt/slides/slide47.xml"/>
  <Override ContentType="application/vnd.openxmlformats-officedocument.presentationml.slide+xml" PartName="/ppt/slides/slide55.xml"/>
  <Override ContentType="application/vnd.openxmlformats-officedocument.presentationml.slide+xml" PartName="/ppt/slides/slide7.xml"/>
  <Override ContentType="application/vnd.openxmlformats-officedocument.presentationml.slide+xml" PartName="/ppt/slides/slide50.xml"/>
  <Override ContentType="application/vnd.openxmlformats-officedocument.presentationml.slide+xml" PartName="/ppt/slides/slide2.xml"/>
  <Override ContentType="application/vnd.openxmlformats-officedocument.presentationml.slide+xml" PartName="/ppt/slides/slide11.xml"/>
  <Override ContentType="application/vnd.openxmlformats-officedocument.presentationml.slide+xml" PartName="/ppt/slides/slide16.xml"/>
  <Override ContentType="application/vnd.openxmlformats-officedocument.drawingml.diagramData+xml" PartName="/ppt/diagrams/data5.xml"/>
  <Override ContentType="application/vnd.openxmlformats-officedocument.drawingml.diagramData+xml" PartName="/ppt/diagrams/data4.xml"/>
  <Override ContentType="application/vnd.ms-office.drawingml.diagramDrawing+xml" PartName="/ppt/diagrams/drawing4.xml"/>
  <Override ContentType="application/vnd.ms-office.drawingml.diagramDrawing+xml" PartName="/ppt/diagrams/drawing5.xml"/>
  <Override ContentType="application/vnd.openxmlformats-officedocument.drawingml.diagramColors+xml" PartName="/ppt/diagrams/colors4.xml"/>
  <Override ContentType="application/vnd.openxmlformats-officedocument.drawingml.diagramColors+xml" PartName="/ppt/diagrams/colors5.xml"/>
  <Override ContentType="application/vnd.openxmlformats-officedocument.drawingml.diagramStyle+xml" PartName="/ppt/diagrams/quickStyle4.xml"/>
  <Override ContentType="application/vnd.openxmlformats-officedocument.drawingml.diagramStyle+xml" PartName="/ppt/diagrams/quickStyle5.xml"/>
  <Override ContentType="application/vnd.openxmlformats-officedocument.drawingml.diagramLayout+xml" PartName="/ppt/diagrams/layout4.xml"/>
  <Override ContentType="application/vnd.openxmlformats-officedocument.drawingml.diagramLayout+xml" PartName="/ppt/diagrams/layout5.xml"/>
  <Override ContentType="application/vnd.openxmlformats-officedocument.presentationml.slide+xml" PartName="/ppt/slides/slide24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45.xml"/>
  <Override ContentType="application/vnd.openxmlformats-officedocument.presentationml.viewProps+xml" PartName="/ppt/viewProps.xml"/>
  <Override ContentType="application/vnd.openxmlformats-officedocument.custom-properties+xml" PartName="/docProps/custom.xml"/>
</Types>
</file>

<file path=_rels/.rels><?xml version="1.0" encoding="utf-8" standalone="no" ?><Relationships xmlns="http://schemas.openxmlformats.org/package/2006/relationships"><Relationship Id="rId3" Target="/docProps/app.xml" Type="http://schemas.openxmlformats.org/officeDocument/2006/relationships/extended-properties"/><Relationship Id="rId2" Target="/docProps/core.xml" Type="http://schemas.openxmlformats.org/package/2006/relationships/metadata/core-properties"/><Relationship Id="rId1" Target="/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8" r:id="rId2"/>
    <p:sldId id="257" r:id="rId3"/>
    <p:sldId id="258" r:id="rId4"/>
    <p:sldId id="259" r:id="rId5"/>
    <p:sldId id="261" r:id="rId6"/>
    <p:sldId id="262" r:id="rId7"/>
    <p:sldId id="263" r:id="rId8"/>
    <p:sldId id="298" r:id="rId9"/>
    <p:sldId id="299" r:id="rId10"/>
    <p:sldId id="300" r:id="rId11"/>
    <p:sldId id="301" r:id="rId12"/>
    <p:sldId id="302" r:id="rId13"/>
    <p:sldId id="303" r:id="rId14"/>
    <p:sldId id="264" r:id="rId15"/>
    <p:sldId id="265" r:id="rId16"/>
    <p:sldId id="266" r:id="rId17"/>
    <p:sldId id="293" r:id="rId18"/>
    <p:sldId id="283" r:id="rId19"/>
    <p:sldId id="294" r:id="rId20"/>
    <p:sldId id="295" r:id="rId21"/>
    <p:sldId id="306" r:id="rId22"/>
    <p:sldId id="297" r:id="rId23"/>
    <p:sldId id="322" r:id="rId24"/>
    <p:sldId id="277" r:id="rId25"/>
    <p:sldId id="278" r:id="rId26"/>
    <p:sldId id="310" r:id="rId27"/>
    <p:sldId id="312" r:id="rId28"/>
    <p:sldId id="313" r:id="rId29"/>
    <p:sldId id="314" r:id="rId30"/>
    <p:sldId id="318" r:id="rId31"/>
    <p:sldId id="320" r:id="rId32"/>
    <p:sldId id="323" r:id="rId33"/>
    <p:sldId id="331" r:id="rId34"/>
    <p:sldId id="332" r:id="rId35"/>
    <p:sldId id="305" r:id="rId36"/>
    <p:sldId id="324" r:id="rId37"/>
    <p:sldId id="329" r:id="rId38"/>
    <p:sldId id="330" r:id="rId39"/>
    <p:sldId id="325" r:id="rId40"/>
    <p:sldId id="326" r:id="rId41"/>
    <p:sldId id="327" r:id="rId42"/>
    <p:sldId id="328" r:id="rId43"/>
    <p:sldId id="337" r:id="rId44"/>
    <p:sldId id="338" r:id="rId45"/>
    <p:sldId id="339" r:id="rId46"/>
    <p:sldId id="333" r:id="rId47"/>
    <p:sldId id="334" r:id="rId48"/>
    <p:sldId id="335" r:id="rId49"/>
    <p:sldId id="336" r:id="rId50"/>
    <p:sldId id="340" r:id="rId51"/>
    <p:sldId id="341" r:id="rId52"/>
    <p:sldId id="342" r:id="rId53"/>
    <p:sldId id="279" r:id="rId54"/>
    <p:sldId id="280" r:id="rId55"/>
    <p:sldId id="321" r:id="rId56"/>
    <p:sldId id="31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C152"/>
    <a:srgbClr val="D61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208F2-1086-6AE3-E967-732587FE956D}" v="285" dt="2025-06-11T19:14:16.179"/>
    <p1510:client id="{DFAE5B07-FAB9-BC22-FDF7-3301932299D4}" v="184" dt="2025-06-11T15:30:59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44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5.xml" Id="rId26" /><Relationship Type="http://schemas.openxmlformats.org/officeDocument/2006/relationships/slide" Target="/ppt/slides/slide38.xml" Id="rId39" /><Relationship Type="http://schemas.openxmlformats.org/officeDocument/2006/relationships/slide" Target="/ppt/slides/slide20.xml" Id="rId21" /><Relationship Type="http://schemas.openxmlformats.org/officeDocument/2006/relationships/slide" Target="/ppt/slides/slide33.xml" Id="rId34" /><Relationship Type="http://schemas.openxmlformats.org/officeDocument/2006/relationships/slide" Target="/ppt/slides/slide41.xml" Id="rId42" /><Relationship Type="http://schemas.openxmlformats.org/officeDocument/2006/relationships/slide" Target="/ppt/slides/slide46.xml" Id="rId47" /><Relationship Type="http://schemas.openxmlformats.org/officeDocument/2006/relationships/slide" Target="/ppt/slides/slide49.xml" Id="rId50" /><Relationship Type="http://schemas.openxmlformats.org/officeDocument/2006/relationships/slide" Target="/ppt/slides/slide54.xml" Id="rId55" /><Relationship Type="http://schemas.openxmlformats.org/officeDocument/2006/relationships/slide" Target="/ppt/slides/slide6.xml" Id="rId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slide" Target="/ppt/slides/slide28.xml" Id="rId29" /><Relationship Type="http://schemas.openxmlformats.org/officeDocument/2006/relationships/slide" Target="/ppt/slides/slide40.xml" Id="rId41" /><Relationship Type="http://schemas.openxmlformats.org/officeDocument/2006/relationships/slide" Target="/ppt/slides/slide53.xml" Id="rId54" /><Relationship Type="http://schemas.microsoft.com/office/2015/10/relationships/revisionInfo" Target="/ppt/revisionInfo.xml" Id="rId62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slide" Target="/ppt/slides/slide31.xml" Id="rId32" /><Relationship Type="http://schemas.openxmlformats.org/officeDocument/2006/relationships/slide" Target="/ppt/slides/slide36.xml" Id="rId37" /><Relationship Type="http://schemas.openxmlformats.org/officeDocument/2006/relationships/slide" Target="/ppt/slides/slide39.xml" Id="rId40" /><Relationship Type="http://schemas.openxmlformats.org/officeDocument/2006/relationships/slide" Target="/ppt/slides/slide44.xml" Id="rId45" /><Relationship Type="http://schemas.openxmlformats.org/officeDocument/2006/relationships/slide" Target="/ppt/slides/slide52.xml" Id="rId53" /><Relationship Type="http://schemas.openxmlformats.org/officeDocument/2006/relationships/presProps" Target="/ppt/presProps.xml" Id="rId58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slide" Target="/ppt/slides/slide35.xml" Id="rId36" /><Relationship Type="http://schemas.openxmlformats.org/officeDocument/2006/relationships/slide" Target="/ppt/slides/slide48.xml" Id="rId49" /><Relationship Type="http://schemas.openxmlformats.org/officeDocument/2006/relationships/slide" Target="/ppt/slides/slide56.xml" Id="rId57" /><Relationship Type="http://schemas.openxmlformats.org/officeDocument/2006/relationships/tableStyles" Target="/ppt/tableStyles.xml" Id="rId61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0.xml" Id="rId31" /><Relationship Type="http://schemas.openxmlformats.org/officeDocument/2006/relationships/slide" Target="/ppt/slides/slide43.xml" Id="rId44" /><Relationship Type="http://schemas.openxmlformats.org/officeDocument/2006/relationships/slide" Target="/ppt/slides/slide51.xml" Id="rId52" /><Relationship Type="http://schemas.openxmlformats.org/officeDocument/2006/relationships/theme" Target="/ppt/theme/theme1.xml" Id="rId6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slide" Target="/ppt/slides/slide29.xml" Id="rId30" /><Relationship Type="http://schemas.openxmlformats.org/officeDocument/2006/relationships/slide" Target="/ppt/slides/slide34.xml" Id="rId35" /><Relationship Type="http://schemas.openxmlformats.org/officeDocument/2006/relationships/slide" Target="/ppt/slides/slide42.xml" Id="rId43" /><Relationship Type="http://schemas.openxmlformats.org/officeDocument/2006/relationships/slide" Target="/ppt/slides/slide47.xml" Id="rId48" /><Relationship Type="http://schemas.openxmlformats.org/officeDocument/2006/relationships/slide" Target="/ppt/slides/slide55.xml" Id="rId56" /><Relationship Type="http://schemas.openxmlformats.org/officeDocument/2006/relationships/slide" Target="/ppt/slides/slide7.xml" Id="rId8" /><Relationship Type="http://schemas.openxmlformats.org/officeDocument/2006/relationships/slide" Target="/ppt/slides/slide50.xml" Id="rId51" /><Relationship Type="http://schemas.openxmlformats.org/officeDocument/2006/relationships/slide" Target="/ppt/slides/slide2.xml" Id="rId3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slide" Target="/ppt/slides/slide32.xml" Id="rId33" /><Relationship Type="http://schemas.openxmlformats.org/officeDocument/2006/relationships/slide" Target="/ppt/slides/slide37.xml" Id="rId38" /><Relationship Type="http://schemas.openxmlformats.org/officeDocument/2006/relationships/slide" Target="/ppt/slides/slide45.xml" Id="rId46" /><Relationship Type="http://schemas.openxmlformats.org/officeDocument/2006/relationships/viewProps" Target="/ppt/viewProps.xml" Id="rId59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9872F4-10E5-4BD8-8236-55CE869B87CA}" type="doc">
      <dgm:prSet loTypeId="urn:microsoft.com/office/officeart/2005/8/layout/default" loCatId="list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A482A7E6-CDF1-4899-A4C6-46DEB6BAB136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Introduction </a:t>
          </a:r>
          <a:endParaRPr lang="en-US" dirty="0"/>
        </a:p>
      </dgm:t>
    </dgm:pt>
    <dgm:pt modelId="{86E169BE-45BF-43A7-AE90-8C23C0C9EC59}" type="parTrans" cxnId="{F9DF24E2-8BCD-409E-8372-EB9E01A3E032}">
      <dgm:prSet/>
      <dgm:spPr/>
      <dgm:t>
        <a:bodyPr/>
        <a:lstStyle/>
        <a:p>
          <a:endParaRPr lang="en-US"/>
        </a:p>
      </dgm:t>
    </dgm:pt>
    <dgm:pt modelId="{4E129323-C70A-40C4-9BD8-6539DA8461BD}" type="sibTrans" cxnId="{F9DF24E2-8BCD-409E-8372-EB9E01A3E032}">
      <dgm:prSet/>
      <dgm:spPr/>
      <dgm:t>
        <a:bodyPr/>
        <a:lstStyle/>
        <a:p>
          <a:endParaRPr lang="en-US"/>
        </a:p>
      </dgm:t>
    </dgm:pt>
    <dgm:pt modelId="{7B6CF959-98F7-4612-BC4A-34A6AA906E86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Problem  definition</a:t>
          </a:r>
        </a:p>
      </dgm:t>
    </dgm:pt>
    <dgm:pt modelId="{5EBEF75F-AE57-4877-95FB-18DF430EF209}" type="parTrans" cxnId="{D2F85FB2-FB04-4D6F-905F-48533FD35093}">
      <dgm:prSet/>
      <dgm:spPr/>
      <dgm:t>
        <a:bodyPr/>
        <a:lstStyle/>
        <a:p>
          <a:endParaRPr lang="en-US"/>
        </a:p>
      </dgm:t>
    </dgm:pt>
    <dgm:pt modelId="{6655EB36-3C21-463A-BB8F-9528A24DB247}" type="sibTrans" cxnId="{D2F85FB2-FB04-4D6F-905F-48533FD35093}">
      <dgm:prSet/>
      <dgm:spPr/>
      <dgm:t>
        <a:bodyPr/>
        <a:lstStyle/>
        <a:p>
          <a:endParaRPr lang="en-US"/>
        </a:p>
      </dgm:t>
    </dgm:pt>
    <dgm:pt modelId="{3C5CFAA7-3D18-4E74-A9EE-E668ED9EF143}">
      <dgm:prSet phldrT="[Text]" phldr="0"/>
      <dgm:spPr/>
      <dgm:t>
        <a:bodyPr/>
        <a:lstStyle/>
        <a:p>
          <a:pPr rtl="0"/>
          <a:r>
            <a:rPr lang="en-US" dirty="0" err="1">
              <a:latin typeface="Aptos Display" panose="020F0302020204030204"/>
            </a:rPr>
            <a:t>Releated</a:t>
          </a:r>
          <a:r>
            <a:rPr lang="en-US" dirty="0">
              <a:latin typeface="Aptos Display" panose="020F0302020204030204"/>
            </a:rPr>
            <a:t>  Work</a:t>
          </a:r>
        </a:p>
      </dgm:t>
    </dgm:pt>
    <dgm:pt modelId="{334876DE-4B53-47C4-9604-6161731EA7ED}" type="parTrans" cxnId="{AB56C57E-AC30-4AED-AE6C-2146B2C6F691}">
      <dgm:prSet/>
      <dgm:spPr/>
      <dgm:t>
        <a:bodyPr/>
        <a:lstStyle/>
        <a:p>
          <a:endParaRPr lang="en-US"/>
        </a:p>
      </dgm:t>
    </dgm:pt>
    <dgm:pt modelId="{7EBD2C76-6CB2-47DA-B509-9C25876DA18C}" type="sibTrans" cxnId="{AB56C57E-AC30-4AED-AE6C-2146B2C6F691}">
      <dgm:prSet/>
      <dgm:spPr/>
      <dgm:t>
        <a:bodyPr/>
        <a:lstStyle/>
        <a:p>
          <a:endParaRPr lang="en-US"/>
        </a:p>
      </dgm:t>
    </dgm:pt>
    <dgm:pt modelId="{8459DC04-6B5D-486C-A66D-D82F6BC3F746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Conclusion </a:t>
          </a:r>
          <a:endParaRPr lang="en-US" dirty="0"/>
        </a:p>
      </dgm:t>
    </dgm:pt>
    <dgm:pt modelId="{45DA7A45-28A9-4C40-B640-6538534E211D}" type="parTrans" cxnId="{5FBBF9A0-A27C-4677-9DEA-D700FBE57C37}">
      <dgm:prSet/>
      <dgm:spPr/>
      <dgm:t>
        <a:bodyPr/>
        <a:lstStyle/>
        <a:p>
          <a:endParaRPr lang="en-US"/>
        </a:p>
      </dgm:t>
    </dgm:pt>
    <dgm:pt modelId="{FE95E610-7CE4-4828-9E1B-F16BC9250809}" type="sibTrans" cxnId="{5FBBF9A0-A27C-4677-9DEA-D700FBE57C37}">
      <dgm:prSet/>
      <dgm:spPr/>
      <dgm:t>
        <a:bodyPr/>
        <a:lstStyle/>
        <a:p>
          <a:endParaRPr lang="en-US"/>
        </a:p>
      </dgm:t>
    </dgm:pt>
    <dgm:pt modelId="{CC55195C-5A26-4F8E-8733-FBEE5A0F76AF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References </a:t>
          </a:r>
        </a:p>
      </dgm:t>
    </dgm:pt>
    <dgm:pt modelId="{9BB5D1F3-51DF-4C0F-A4C8-4340ADFE76D6}" type="parTrans" cxnId="{E7C32D7F-7BEE-4552-B308-2147B1D2B8B2}">
      <dgm:prSet/>
      <dgm:spPr/>
    </dgm:pt>
    <dgm:pt modelId="{6F594081-37DF-4AA7-81CA-927320DB1163}" type="sibTrans" cxnId="{E7C32D7F-7BEE-4552-B308-2147B1D2B8B2}">
      <dgm:prSet/>
      <dgm:spPr/>
      <dgm:t>
        <a:bodyPr/>
        <a:lstStyle/>
        <a:p>
          <a:endParaRPr lang="en-US"/>
        </a:p>
      </dgm:t>
    </dgm:pt>
    <dgm:pt modelId="{E135BC80-C5A2-4F26-A003-A19FE49EC9D8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 Objectives </a:t>
          </a:r>
          <a:endParaRPr lang="en-US" dirty="0"/>
        </a:p>
      </dgm:t>
    </dgm:pt>
    <dgm:pt modelId="{148E58A2-6E9A-4B06-A22C-403FA08A3CEB}" type="parTrans" cxnId="{D1A5A535-ECAD-4868-A1CB-4A931AC30356}">
      <dgm:prSet/>
      <dgm:spPr/>
    </dgm:pt>
    <dgm:pt modelId="{78FE60BB-80C9-4999-8386-644055C8E43D}" type="sibTrans" cxnId="{D1A5A535-ECAD-4868-A1CB-4A931AC30356}">
      <dgm:prSet/>
      <dgm:spPr/>
      <dgm:t>
        <a:bodyPr/>
        <a:lstStyle/>
        <a:p>
          <a:endParaRPr lang="en-US"/>
        </a:p>
      </dgm:t>
    </dgm:pt>
    <dgm:pt modelId="{6A56A701-9EA5-40D6-BBCA-747F5B546CA9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Implementation   Tools</a:t>
          </a:r>
          <a:endParaRPr lang="en-US" dirty="0"/>
        </a:p>
      </dgm:t>
    </dgm:pt>
    <dgm:pt modelId="{84D4F980-DDD8-4BFD-8B19-7650E5B8A5D4}" type="parTrans" cxnId="{07E30BBA-A3EC-401E-B325-6C66740AAAC7}">
      <dgm:prSet/>
      <dgm:spPr/>
    </dgm:pt>
    <dgm:pt modelId="{B5FC979A-6E06-4987-94E7-9DA8A22ED0C4}" type="sibTrans" cxnId="{07E30BBA-A3EC-401E-B325-6C66740AAAC7}">
      <dgm:prSet/>
      <dgm:spPr/>
      <dgm:t>
        <a:bodyPr/>
        <a:lstStyle/>
        <a:p>
          <a:endParaRPr lang="en-US"/>
        </a:p>
      </dgm:t>
    </dgm:pt>
    <dgm:pt modelId="{2937542B-796C-4E61-BE0B-9F08965B2505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Features </a:t>
          </a:r>
        </a:p>
      </dgm:t>
    </dgm:pt>
    <dgm:pt modelId="{D17EF820-EBC0-4130-AE8D-AA59D646FF52}" type="parTrans" cxnId="{D930F5B0-3F1E-47C3-9293-244FF8659C29}">
      <dgm:prSet/>
      <dgm:spPr/>
    </dgm:pt>
    <dgm:pt modelId="{EB499F2D-CEE0-4A8D-9483-A0AE246971C8}" type="sibTrans" cxnId="{D930F5B0-3F1E-47C3-9293-244FF8659C29}">
      <dgm:prSet/>
      <dgm:spPr/>
      <dgm:t>
        <a:bodyPr/>
        <a:lstStyle/>
        <a:p>
          <a:endParaRPr lang="en-US"/>
        </a:p>
      </dgm:t>
    </dgm:pt>
    <dgm:pt modelId="{93B53A9B-064D-4FE2-829B-7803ACE59373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System life cycle</a:t>
          </a:r>
        </a:p>
      </dgm:t>
    </dgm:pt>
    <dgm:pt modelId="{7FB48DD1-D4B2-4548-934D-8923236A1441}" type="parTrans" cxnId="{620BA347-8651-4C95-8F23-09BA3A5BD82B}">
      <dgm:prSet/>
      <dgm:spPr/>
    </dgm:pt>
    <dgm:pt modelId="{D38FD582-99E4-4C31-A844-0252D65913A1}" type="sibTrans" cxnId="{620BA347-8651-4C95-8F23-09BA3A5BD82B}">
      <dgm:prSet/>
      <dgm:spPr/>
      <dgm:t>
        <a:bodyPr/>
        <a:lstStyle/>
        <a:p>
          <a:endParaRPr lang="en-US"/>
        </a:p>
      </dgm:t>
    </dgm:pt>
    <dgm:pt modelId="{8453C88B-93DA-4BF1-9398-3AFD2D7205FF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Prototype </a:t>
          </a:r>
        </a:p>
      </dgm:t>
    </dgm:pt>
    <dgm:pt modelId="{A30E41B6-B9D7-4526-ACC6-86DC7720FC56}" type="parTrans" cxnId="{349412CD-A4B1-4C1A-83AB-7D781571CC0D}">
      <dgm:prSet/>
      <dgm:spPr/>
    </dgm:pt>
    <dgm:pt modelId="{7F9A9B49-7CC7-461F-B2DC-8963640F6BE2}" type="sibTrans" cxnId="{349412CD-A4B1-4C1A-83AB-7D781571CC0D}">
      <dgm:prSet/>
      <dgm:spPr/>
      <dgm:t>
        <a:bodyPr/>
        <a:lstStyle/>
        <a:p>
          <a:endParaRPr lang="en-US"/>
        </a:p>
      </dgm:t>
    </dgm:pt>
    <dgm:pt modelId="{3C017F7A-B531-4B0C-94F8-566E24314AC6}" type="pres">
      <dgm:prSet presAssocID="{8D9872F4-10E5-4BD8-8236-55CE869B87C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70C306-8503-451F-A4FB-DCA573BE7164}" type="pres">
      <dgm:prSet presAssocID="{A482A7E6-CDF1-4899-A4C6-46DEB6BAB136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D599C-3858-42AE-BCFD-15F2A5119B92}" type="pres">
      <dgm:prSet presAssocID="{4E129323-C70A-40C4-9BD8-6539DA8461BD}" presName="sibTrans" presStyleCnt="0"/>
      <dgm:spPr/>
    </dgm:pt>
    <dgm:pt modelId="{DD0AF8DB-4519-4103-BFC5-075FF41D8100}" type="pres">
      <dgm:prSet presAssocID="{7B6CF959-98F7-4612-BC4A-34A6AA906E86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B5D46-C98A-4FE8-90C4-5330655B71A7}" type="pres">
      <dgm:prSet presAssocID="{6655EB36-3C21-463A-BB8F-9528A24DB247}" presName="sibTrans" presStyleCnt="0"/>
      <dgm:spPr/>
    </dgm:pt>
    <dgm:pt modelId="{94A96CBD-3F0C-4B09-BE3A-9640A41BBEBE}" type="pres">
      <dgm:prSet presAssocID="{E135BC80-C5A2-4F26-A003-A19FE49EC9D8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33118-479B-414B-A5C8-A1F086C05693}" type="pres">
      <dgm:prSet presAssocID="{78FE60BB-80C9-4999-8386-644055C8E43D}" presName="sibTrans" presStyleCnt="0"/>
      <dgm:spPr/>
    </dgm:pt>
    <dgm:pt modelId="{6D3A7A62-2A08-4218-AC5E-7FC9DA279319}" type="pres">
      <dgm:prSet presAssocID="{3C5CFAA7-3D18-4E74-A9EE-E668ED9EF143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6F6C3C-B8E5-43C6-BAA4-A044DA8DFDAA}" type="pres">
      <dgm:prSet presAssocID="{7EBD2C76-6CB2-47DA-B509-9C25876DA18C}" presName="sibTrans" presStyleCnt="0"/>
      <dgm:spPr/>
    </dgm:pt>
    <dgm:pt modelId="{250C62D6-F3C0-4913-AF14-7341A7673FE5}" type="pres">
      <dgm:prSet presAssocID="{2937542B-796C-4E61-BE0B-9F08965B2505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1EB7A-2667-48BB-B2CE-C774C9C04A05}" type="pres">
      <dgm:prSet presAssocID="{EB499F2D-CEE0-4A8D-9483-A0AE246971C8}" presName="sibTrans" presStyleCnt="0"/>
      <dgm:spPr/>
    </dgm:pt>
    <dgm:pt modelId="{9CB1E77E-D6AD-4F3D-89BD-5CCDE505C828}" type="pres">
      <dgm:prSet presAssocID="{93B53A9B-064D-4FE2-829B-7803ACE59373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CBC9B6-A601-4A6A-825D-7012DF196489}" type="pres">
      <dgm:prSet presAssocID="{D38FD582-99E4-4C31-A844-0252D65913A1}" presName="sibTrans" presStyleCnt="0"/>
      <dgm:spPr/>
    </dgm:pt>
    <dgm:pt modelId="{7CD13B2A-8F6A-4DCA-9D18-530AEEFE2607}" type="pres">
      <dgm:prSet presAssocID="{8453C88B-93DA-4BF1-9398-3AFD2D7205FF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584B1-834E-422B-A70A-87FA46F81B20}" type="pres">
      <dgm:prSet presAssocID="{7F9A9B49-7CC7-461F-B2DC-8963640F6BE2}" presName="sibTrans" presStyleCnt="0"/>
      <dgm:spPr/>
    </dgm:pt>
    <dgm:pt modelId="{FF13AAA1-C942-42F5-B293-7A2E8BC4B850}" type="pres">
      <dgm:prSet presAssocID="{6A56A701-9EA5-40D6-BBCA-747F5B546CA9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599380-FFB4-44C2-84D6-AFDFB468DA65}" type="pres">
      <dgm:prSet presAssocID="{B5FC979A-6E06-4987-94E7-9DA8A22ED0C4}" presName="sibTrans" presStyleCnt="0"/>
      <dgm:spPr/>
    </dgm:pt>
    <dgm:pt modelId="{639C3545-D0BA-47A3-BF72-F61347DC520F}" type="pres">
      <dgm:prSet presAssocID="{8459DC04-6B5D-486C-A66D-D82F6BC3F746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BE399-9328-4F68-BBD3-E1088553F990}" type="pres">
      <dgm:prSet presAssocID="{FE95E610-7CE4-4828-9E1B-F16BC9250809}" presName="sibTrans" presStyleCnt="0"/>
      <dgm:spPr/>
    </dgm:pt>
    <dgm:pt modelId="{A84A72E7-4400-40A3-B6AB-8A5524CDE8E6}" type="pres">
      <dgm:prSet presAssocID="{CC55195C-5A26-4F8E-8733-FBEE5A0F76AF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0BA347-8651-4C95-8F23-09BA3A5BD82B}" srcId="{8D9872F4-10E5-4BD8-8236-55CE869B87CA}" destId="{93B53A9B-064D-4FE2-829B-7803ACE59373}" srcOrd="5" destOrd="0" parTransId="{7FB48DD1-D4B2-4548-934D-8923236A1441}" sibTransId="{D38FD582-99E4-4C31-A844-0252D65913A1}"/>
    <dgm:cxn modelId="{349412CD-A4B1-4C1A-83AB-7D781571CC0D}" srcId="{8D9872F4-10E5-4BD8-8236-55CE869B87CA}" destId="{8453C88B-93DA-4BF1-9398-3AFD2D7205FF}" srcOrd="6" destOrd="0" parTransId="{A30E41B6-B9D7-4526-ACC6-86DC7720FC56}" sibTransId="{7F9A9B49-7CC7-461F-B2DC-8963640F6BE2}"/>
    <dgm:cxn modelId="{D930F5B0-3F1E-47C3-9293-244FF8659C29}" srcId="{8D9872F4-10E5-4BD8-8236-55CE869B87CA}" destId="{2937542B-796C-4E61-BE0B-9F08965B2505}" srcOrd="4" destOrd="0" parTransId="{D17EF820-EBC0-4130-AE8D-AA59D646FF52}" sibTransId="{EB499F2D-CEE0-4A8D-9483-A0AE246971C8}"/>
    <dgm:cxn modelId="{07E30BBA-A3EC-401E-B325-6C66740AAAC7}" srcId="{8D9872F4-10E5-4BD8-8236-55CE869B87CA}" destId="{6A56A701-9EA5-40D6-BBCA-747F5B546CA9}" srcOrd="7" destOrd="0" parTransId="{84D4F980-DDD8-4BFD-8B19-7650E5B8A5D4}" sibTransId="{B5FC979A-6E06-4987-94E7-9DA8A22ED0C4}"/>
    <dgm:cxn modelId="{F69660FB-F968-4B15-9F3F-50D7B60AA88C}" type="presOf" srcId="{3C5CFAA7-3D18-4E74-A9EE-E668ED9EF143}" destId="{6D3A7A62-2A08-4218-AC5E-7FC9DA279319}" srcOrd="0" destOrd="0" presId="urn:microsoft.com/office/officeart/2005/8/layout/default"/>
    <dgm:cxn modelId="{6E8B01FD-918F-4ED2-88B6-5C00D56376C5}" type="presOf" srcId="{8459DC04-6B5D-486C-A66D-D82F6BC3F746}" destId="{639C3545-D0BA-47A3-BF72-F61347DC520F}" srcOrd="0" destOrd="0" presId="urn:microsoft.com/office/officeart/2005/8/layout/default"/>
    <dgm:cxn modelId="{D2F85FB2-FB04-4D6F-905F-48533FD35093}" srcId="{8D9872F4-10E5-4BD8-8236-55CE869B87CA}" destId="{7B6CF959-98F7-4612-BC4A-34A6AA906E86}" srcOrd="1" destOrd="0" parTransId="{5EBEF75F-AE57-4877-95FB-18DF430EF209}" sibTransId="{6655EB36-3C21-463A-BB8F-9528A24DB247}"/>
    <dgm:cxn modelId="{B794738C-E953-4A6D-A288-BF44ADF5EE17}" type="presOf" srcId="{8D9872F4-10E5-4BD8-8236-55CE869B87CA}" destId="{3C017F7A-B531-4B0C-94F8-566E24314AC6}" srcOrd="0" destOrd="0" presId="urn:microsoft.com/office/officeart/2005/8/layout/default"/>
    <dgm:cxn modelId="{D1A5A535-ECAD-4868-A1CB-4A931AC30356}" srcId="{8D9872F4-10E5-4BD8-8236-55CE869B87CA}" destId="{E135BC80-C5A2-4F26-A003-A19FE49EC9D8}" srcOrd="2" destOrd="0" parTransId="{148E58A2-6E9A-4B06-A22C-403FA08A3CEB}" sibTransId="{78FE60BB-80C9-4999-8386-644055C8E43D}"/>
    <dgm:cxn modelId="{F9DF24E2-8BCD-409E-8372-EB9E01A3E032}" srcId="{8D9872F4-10E5-4BD8-8236-55CE869B87CA}" destId="{A482A7E6-CDF1-4899-A4C6-46DEB6BAB136}" srcOrd="0" destOrd="0" parTransId="{86E169BE-45BF-43A7-AE90-8C23C0C9EC59}" sibTransId="{4E129323-C70A-40C4-9BD8-6539DA8461BD}"/>
    <dgm:cxn modelId="{526D049E-9193-4305-BE18-8BE89AEDC5D9}" type="presOf" srcId="{8453C88B-93DA-4BF1-9398-3AFD2D7205FF}" destId="{7CD13B2A-8F6A-4DCA-9D18-530AEEFE2607}" srcOrd="0" destOrd="0" presId="urn:microsoft.com/office/officeart/2005/8/layout/default"/>
    <dgm:cxn modelId="{B4CE8E49-57E3-41AA-BB67-A3273479AA74}" type="presOf" srcId="{93B53A9B-064D-4FE2-829B-7803ACE59373}" destId="{9CB1E77E-D6AD-4F3D-89BD-5CCDE505C828}" srcOrd="0" destOrd="0" presId="urn:microsoft.com/office/officeart/2005/8/layout/default"/>
    <dgm:cxn modelId="{E7C32D7F-7BEE-4552-B308-2147B1D2B8B2}" srcId="{8D9872F4-10E5-4BD8-8236-55CE869B87CA}" destId="{CC55195C-5A26-4F8E-8733-FBEE5A0F76AF}" srcOrd="9" destOrd="0" parTransId="{9BB5D1F3-51DF-4C0F-A4C8-4340ADFE76D6}" sibTransId="{6F594081-37DF-4AA7-81CA-927320DB1163}"/>
    <dgm:cxn modelId="{5FBBF9A0-A27C-4677-9DEA-D700FBE57C37}" srcId="{8D9872F4-10E5-4BD8-8236-55CE869B87CA}" destId="{8459DC04-6B5D-486C-A66D-D82F6BC3F746}" srcOrd="8" destOrd="0" parTransId="{45DA7A45-28A9-4C40-B640-6538534E211D}" sibTransId="{FE95E610-7CE4-4828-9E1B-F16BC9250809}"/>
    <dgm:cxn modelId="{5CEB9387-23CC-4984-B139-9D092D0EC30A}" type="presOf" srcId="{6A56A701-9EA5-40D6-BBCA-747F5B546CA9}" destId="{FF13AAA1-C942-42F5-B293-7A2E8BC4B850}" srcOrd="0" destOrd="0" presId="urn:microsoft.com/office/officeart/2005/8/layout/default"/>
    <dgm:cxn modelId="{AB56C57E-AC30-4AED-AE6C-2146B2C6F691}" srcId="{8D9872F4-10E5-4BD8-8236-55CE869B87CA}" destId="{3C5CFAA7-3D18-4E74-A9EE-E668ED9EF143}" srcOrd="3" destOrd="0" parTransId="{334876DE-4B53-47C4-9604-6161731EA7ED}" sibTransId="{7EBD2C76-6CB2-47DA-B509-9C25876DA18C}"/>
    <dgm:cxn modelId="{2F40BA42-7A11-4D32-A304-C851376D4CE2}" type="presOf" srcId="{CC55195C-5A26-4F8E-8733-FBEE5A0F76AF}" destId="{A84A72E7-4400-40A3-B6AB-8A5524CDE8E6}" srcOrd="0" destOrd="0" presId="urn:microsoft.com/office/officeart/2005/8/layout/default"/>
    <dgm:cxn modelId="{2CBF7268-7B13-4BC4-B7CF-7201401C7F8B}" type="presOf" srcId="{2937542B-796C-4E61-BE0B-9F08965B2505}" destId="{250C62D6-F3C0-4913-AF14-7341A7673FE5}" srcOrd="0" destOrd="0" presId="urn:microsoft.com/office/officeart/2005/8/layout/default"/>
    <dgm:cxn modelId="{50CA0582-5325-4835-8D5E-B4BEA8BAB082}" type="presOf" srcId="{E135BC80-C5A2-4F26-A003-A19FE49EC9D8}" destId="{94A96CBD-3F0C-4B09-BE3A-9640A41BBEBE}" srcOrd="0" destOrd="0" presId="urn:microsoft.com/office/officeart/2005/8/layout/default"/>
    <dgm:cxn modelId="{B6459D52-7EC6-4031-82BC-BF3FFDFBF72D}" type="presOf" srcId="{7B6CF959-98F7-4612-BC4A-34A6AA906E86}" destId="{DD0AF8DB-4519-4103-BFC5-075FF41D8100}" srcOrd="0" destOrd="0" presId="urn:microsoft.com/office/officeart/2005/8/layout/default"/>
    <dgm:cxn modelId="{775D7407-4F52-43A7-BEF4-45CF7851D070}" type="presOf" srcId="{A482A7E6-CDF1-4899-A4C6-46DEB6BAB136}" destId="{F870C306-8503-451F-A4FB-DCA573BE7164}" srcOrd="0" destOrd="0" presId="urn:microsoft.com/office/officeart/2005/8/layout/default"/>
    <dgm:cxn modelId="{47C165D6-A086-4A8A-98AC-528AA5DF5A73}" type="presParOf" srcId="{3C017F7A-B531-4B0C-94F8-566E24314AC6}" destId="{F870C306-8503-451F-A4FB-DCA573BE7164}" srcOrd="0" destOrd="0" presId="urn:microsoft.com/office/officeart/2005/8/layout/default"/>
    <dgm:cxn modelId="{462F7189-B196-4812-8752-6D79F41A7BBC}" type="presParOf" srcId="{3C017F7A-B531-4B0C-94F8-566E24314AC6}" destId="{993D599C-3858-42AE-BCFD-15F2A5119B92}" srcOrd="1" destOrd="0" presId="urn:microsoft.com/office/officeart/2005/8/layout/default"/>
    <dgm:cxn modelId="{69517845-4495-4605-AAF0-945FD23C03F6}" type="presParOf" srcId="{3C017F7A-B531-4B0C-94F8-566E24314AC6}" destId="{DD0AF8DB-4519-4103-BFC5-075FF41D8100}" srcOrd="2" destOrd="0" presId="urn:microsoft.com/office/officeart/2005/8/layout/default"/>
    <dgm:cxn modelId="{B42EB55B-5334-47E7-818B-341FF5B8DE4B}" type="presParOf" srcId="{3C017F7A-B531-4B0C-94F8-566E24314AC6}" destId="{B0EB5D46-C98A-4FE8-90C4-5330655B71A7}" srcOrd="3" destOrd="0" presId="urn:microsoft.com/office/officeart/2005/8/layout/default"/>
    <dgm:cxn modelId="{174DB202-E5B1-424D-9D56-B7A7C265EB78}" type="presParOf" srcId="{3C017F7A-B531-4B0C-94F8-566E24314AC6}" destId="{94A96CBD-3F0C-4B09-BE3A-9640A41BBEBE}" srcOrd="4" destOrd="0" presId="urn:microsoft.com/office/officeart/2005/8/layout/default"/>
    <dgm:cxn modelId="{13AB62CB-3F51-4476-A084-92ED7A8CA6D0}" type="presParOf" srcId="{3C017F7A-B531-4B0C-94F8-566E24314AC6}" destId="{56B33118-479B-414B-A5C8-A1F086C05693}" srcOrd="5" destOrd="0" presId="urn:microsoft.com/office/officeart/2005/8/layout/default"/>
    <dgm:cxn modelId="{B496484A-6887-4998-8BF8-F3A4FB8004B6}" type="presParOf" srcId="{3C017F7A-B531-4B0C-94F8-566E24314AC6}" destId="{6D3A7A62-2A08-4218-AC5E-7FC9DA279319}" srcOrd="6" destOrd="0" presId="urn:microsoft.com/office/officeart/2005/8/layout/default"/>
    <dgm:cxn modelId="{87A21A01-0C7F-4D25-9936-BB28CECA3AE5}" type="presParOf" srcId="{3C017F7A-B531-4B0C-94F8-566E24314AC6}" destId="{4E6F6C3C-B8E5-43C6-BAA4-A044DA8DFDAA}" srcOrd="7" destOrd="0" presId="urn:microsoft.com/office/officeart/2005/8/layout/default"/>
    <dgm:cxn modelId="{69B08623-48E3-4610-8C49-43394965C5C3}" type="presParOf" srcId="{3C017F7A-B531-4B0C-94F8-566E24314AC6}" destId="{250C62D6-F3C0-4913-AF14-7341A7673FE5}" srcOrd="8" destOrd="0" presId="urn:microsoft.com/office/officeart/2005/8/layout/default"/>
    <dgm:cxn modelId="{A5BF4345-2BC1-434C-8EEF-450A6FF875A2}" type="presParOf" srcId="{3C017F7A-B531-4B0C-94F8-566E24314AC6}" destId="{21B1EB7A-2667-48BB-B2CE-C774C9C04A05}" srcOrd="9" destOrd="0" presId="urn:microsoft.com/office/officeart/2005/8/layout/default"/>
    <dgm:cxn modelId="{90F59394-831D-4F5B-BA0E-ED9A21CC9F88}" type="presParOf" srcId="{3C017F7A-B531-4B0C-94F8-566E24314AC6}" destId="{9CB1E77E-D6AD-4F3D-89BD-5CCDE505C828}" srcOrd="10" destOrd="0" presId="urn:microsoft.com/office/officeart/2005/8/layout/default"/>
    <dgm:cxn modelId="{87F1A8F0-7271-4427-A129-1E6DE6BDAC82}" type="presParOf" srcId="{3C017F7A-B531-4B0C-94F8-566E24314AC6}" destId="{70CBC9B6-A601-4A6A-825D-7012DF196489}" srcOrd="11" destOrd="0" presId="urn:microsoft.com/office/officeart/2005/8/layout/default"/>
    <dgm:cxn modelId="{303B903C-B72C-4E0D-B749-ABF18AA34739}" type="presParOf" srcId="{3C017F7A-B531-4B0C-94F8-566E24314AC6}" destId="{7CD13B2A-8F6A-4DCA-9D18-530AEEFE2607}" srcOrd="12" destOrd="0" presId="urn:microsoft.com/office/officeart/2005/8/layout/default"/>
    <dgm:cxn modelId="{5841712C-AF27-44E7-9B38-CD278E996746}" type="presParOf" srcId="{3C017F7A-B531-4B0C-94F8-566E24314AC6}" destId="{75B584B1-834E-422B-A70A-87FA46F81B20}" srcOrd="13" destOrd="0" presId="urn:microsoft.com/office/officeart/2005/8/layout/default"/>
    <dgm:cxn modelId="{91874551-4406-4625-A70D-1F91D08CF1BF}" type="presParOf" srcId="{3C017F7A-B531-4B0C-94F8-566E24314AC6}" destId="{FF13AAA1-C942-42F5-B293-7A2E8BC4B850}" srcOrd="14" destOrd="0" presId="urn:microsoft.com/office/officeart/2005/8/layout/default"/>
    <dgm:cxn modelId="{60111C2E-178B-4150-B7FD-E67291FA2112}" type="presParOf" srcId="{3C017F7A-B531-4B0C-94F8-566E24314AC6}" destId="{0A599380-FFB4-44C2-84D6-AFDFB468DA65}" srcOrd="15" destOrd="0" presId="urn:microsoft.com/office/officeart/2005/8/layout/default"/>
    <dgm:cxn modelId="{3BF3939F-46B6-4230-85CA-0E3147EDA64D}" type="presParOf" srcId="{3C017F7A-B531-4B0C-94F8-566E24314AC6}" destId="{639C3545-D0BA-47A3-BF72-F61347DC520F}" srcOrd="16" destOrd="0" presId="urn:microsoft.com/office/officeart/2005/8/layout/default"/>
    <dgm:cxn modelId="{E8EDFD49-0472-4D8B-AABF-754C7E7AC5B9}" type="presParOf" srcId="{3C017F7A-B531-4B0C-94F8-566E24314AC6}" destId="{3ECBE399-9328-4F68-BBD3-E1088553F990}" srcOrd="17" destOrd="0" presId="urn:microsoft.com/office/officeart/2005/8/layout/default"/>
    <dgm:cxn modelId="{2DAEAF8A-375E-4C38-BFDB-9F2F369EBE56}" type="presParOf" srcId="{3C017F7A-B531-4B0C-94F8-566E24314AC6}" destId="{A84A72E7-4400-40A3-B6AB-8A5524CDE8E6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036A50-B648-4FB2-961C-691A64DD15EB}" type="doc">
      <dgm:prSet loTypeId="urn:microsoft.com/office/officeart/2005/8/layout/default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1A3B61A-037B-4D59-B6AA-17DDA357FA0A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Objectives </a:t>
          </a:r>
          <a:endParaRPr lang="en-US"/>
        </a:p>
      </dgm:t>
    </dgm:pt>
    <dgm:pt modelId="{C1391E58-D295-4F38-A228-88F44E444B19}" type="parTrans" cxnId="{4BEAC5ED-A0F4-413A-91A3-F0D5EED1FA42}">
      <dgm:prSet/>
      <dgm:spPr/>
      <dgm:t>
        <a:bodyPr/>
        <a:lstStyle/>
        <a:p>
          <a:endParaRPr lang="en-US"/>
        </a:p>
      </dgm:t>
    </dgm:pt>
    <dgm:pt modelId="{5C478A74-7BB7-4BBC-BBE7-3E818342B76F}" type="sibTrans" cxnId="{4BEAC5ED-A0F4-413A-91A3-F0D5EED1FA42}">
      <dgm:prSet/>
      <dgm:spPr/>
      <dgm:t>
        <a:bodyPr/>
        <a:lstStyle/>
        <a:p>
          <a:endParaRPr lang="en-US"/>
        </a:p>
      </dgm:t>
    </dgm:pt>
    <dgm:pt modelId="{69A32591-24DD-4504-B2BD-19EBBDCFD50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 1-Simplify the Booking process</a:t>
          </a:r>
          <a:endParaRPr lang="en-US"/>
        </a:p>
      </dgm:t>
    </dgm:pt>
    <dgm:pt modelId="{178DB856-C093-4F4D-9BB1-35E782781557}" type="parTrans" cxnId="{E8AEF9C9-0074-49C5-A502-FAA04F4B860C}">
      <dgm:prSet/>
      <dgm:spPr/>
      <dgm:t>
        <a:bodyPr/>
        <a:lstStyle/>
        <a:p>
          <a:endParaRPr lang="en-US"/>
        </a:p>
      </dgm:t>
    </dgm:pt>
    <dgm:pt modelId="{E50616EA-2747-4EBF-9D02-FB661A5A7070}" type="sibTrans" cxnId="{E8AEF9C9-0074-49C5-A502-FAA04F4B860C}">
      <dgm:prSet/>
      <dgm:spPr/>
      <dgm:t>
        <a:bodyPr/>
        <a:lstStyle/>
        <a:p>
          <a:endParaRPr lang="en-US"/>
        </a:p>
      </dgm:t>
    </dgm:pt>
    <dgm:pt modelId="{A4F0A51D-5889-47BB-87F2-59DB0B8A6A91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2-Centralized hotel Management  </a:t>
          </a:r>
          <a:endParaRPr lang="en-US"/>
        </a:p>
      </dgm:t>
    </dgm:pt>
    <dgm:pt modelId="{980CEFA1-52C3-4E36-8FC7-02ECC1C7C36D}" type="parTrans" cxnId="{F77E8AB6-9995-4EBF-AD93-1382AB7DB5F0}">
      <dgm:prSet/>
      <dgm:spPr/>
      <dgm:t>
        <a:bodyPr/>
        <a:lstStyle/>
        <a:p>
          <a:endParaRPr lang="en-US"/>
        </a:p>
      </dgm:t>
    </dgm:pt>
    <dgm:pt modelId="{188EDCCE-CE00-4F03-BD6D-3F7B2EE1A485}" type="sibTrans" cxnId="{F77E8AB6-9995-4EBF-AD93-1382AB7DB5F0}">
      <dgm:prSet/>
      <dgm:spPr/>
      <dgm:t>
        <a:bodyPr/>
        <a:lstStyle/>
        <a:p>
          <a:endParaRPr lang="en-US"/>
        </a:p>
      </dgm:t>
    </dgm:pt>
    <dgm:pt modelId="{B7A61F14-6540-44BE-8AA5-1D9D337AB97F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3-Increase operational efficiency </a:t>
          </a:r>
        </a:p>
      </dgm:t>
    </dgm:pt>
    <dgm:pt modelId="{9A73485B-0D14-4E3A-8FB1-101C941CBA66}" type="parTrans" cxnId="{070BD227-BBE1-4391-A882-B0A5EC2EB0B5}">
      <dgm:prSet/>
      <dgm:spPr/>
      <dgm:t>
        <a:bodyPr/>
        <a:lstStyle/>
        <a:p>
          <a:endParaRPr lang="en-US"/>
        </a:p>
      </dgm:t>
    </dgm:pt>
    <dgm:pt modelId="{64933521-16DC-4C0B-BEF6-4A6052A08386}" type="sibTrans" cxnId="{070BD227-BBE1-4391-A882-B0A5EC2EB0B5}">
      <dgm:prSet/>
      <dgm:spPr/>
      <dgm:t>
        <a:bodyPr/>
        <a:lstStyle/>
        <a:p>
          <a:endParaRPr lang="en-US"/>
        </a:p>
      </dgm:t>
    </dgm:pt>
    <dgm:pt modelId="{3CEAFBEF-520E-4EC7-9115-FFFEE31062C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4-Enhance customer Experience e r </a:t>
          </a:r>
          <a:endParaRPr lang="en-US"/>
        </a:p>
      </dgm:t>
    </dgm:pt>
    <dgm:pt modelId="{29FD209D-B186-48B4-B69F-610565722EF2}" type="parTrans" cxnId="{9B847725-6535-4346-9A03-7518D1F37F21}">
      <dgm:prSet/>
      <dgm:spPr/>
      <dgm:t>
        <a:bodyPr/>
        <a:lstStyle/>
        <a:p>
          <a:endParaRPr lang="en-US"/>
        </a:p>
      </dgm:t>
    </dgm:pt>
    <dgm:pt modelId="{1503277D-4556-4E53-90FE-E2CEAA63CED2}" type="sibTrans" cxnId="{9B847725-6535-4346-9A03-7518D1F37F21}">
      <dgm:prSet/>
      <dgm:spPr/>
      <dgm:t>
        <a:bodyPr/>
        <a:lstStyle/>
        <a:p>
          <a:endParaRPr lang="en-US"/>
        </a:p>
      </dgm:t>
    </dgm:pt>
    <dgm:pt modelId="{8A980707-201F-4DC6-9E50-77BB101FB710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5-Ensure Data Security y a </a:t>
          </a:r>
        </a:p>
      </dgm:t>
    </dgm:pt>
    <dgm:pt modelId="{8D8F416A-FF67-4D0B-8413-E70D5FA4E3C1}" type="parTrans" cxnId="{CB2BFCA1-7240-4AA6-BAE5-3A10EA8BFB28}">
      <dgm:prSet/>
      <dgm:spPr/>
    </dgm:pt>
    <dgm:pt modelId="{C1792008-A7DD-421B-8DB8-A7118DBBAEE3}" type="sibTrans" cxnId="{CB2BFCA1-7240-4AA6-BAE5-3A10EA8BFB28}">
      <dgm:prSet/>
      <dgm:spPr/>
      <dgm:t>
        <a:bodyPr/>
        <a:lstStyle/>
        <a:p>
          <a:endParaRPr lang="en-US"/>
        </a:p>
      </dgm:t>
    </dgm:pt>
    <dgm:pt modelId="{0EEBECA2-CB18-48B3-BC8E-C9F1D0A42BBC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6-Optimized Revenue Management </a:t>
          </a:r>
        </a:p>
      </dgm:t>
    </dgm:pt>
    <dgm:pt modelId="{2B48C6B3-8569-471E-9957-86EDE3CDE007}" type="parTrans" cxnId="{4CA9DDCD-337A-43FA-AD33-3B99E6F870A7}">
      <dgm:prSet/>
      <dgm:spPr/>
    </dgm:pt>
    <dgm:pt modelId="{558C64DC-FA1B-4046-BB5D-33A30C9EF78D}" type="sibTrans" cxnId="{4CA9DDCD-337A-43FA-AD33-3B99E6F870A7}">
      <dgm:prSet/>
      <dgm:spPr/>
      <dgm:t>
        <a:bodyPr/>
        <a:lstStyle/>
        <a:p>
          <a:endParaRPr lang="en-US"/>
        </a:p>
      </dgm:t>
    </dgm:pt>
    <dgm:pt modelId="{E8571C4C-87DA-4208-BB5D-8D198767DE6E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7- Reduce Administrative Workload </a:t>
          </a:r>
          <a:endParaRPr lang="en-US"/>
        </a:p>
      </dgm:t>
    </dgm:pt>
    <dgm:pt modelId="{2EE61F09-8D23-4B47-A52E-635188C6404C}" type="parTrans" cxnId="{3A6A4D73-347D-4B3E-93A7-781A539C66E9}">
      <dgm:prSet/>
      <dgm:spPr/>
    </dgm:pt>
    <dgm:pt modelId="{6B5502D7-1D5C-4972-A213-B18123F03FDB}" type="sibTrans" cxnId="{3A6A4D73-347D-4B3E-93A7-781A539C66E9}">
      <dgm:prSet/>
      <dgm:spPr/>
    </dgm:pt>
    <dgm:pt modelId="{8315165E-9304-4066-B255-88159525B8EE}" type="pres">
      <dgm:prSet presAssocID="{0A036A50-B648-4FB2-961C-691A64DD15E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42FBF1-5995-4EAF-BB6B-BEEF9C62BF0D}" type="pres">
      <dgm:prSet presAssocID="{41A3B61A-037B-4D59-B6AA-17DDA357FA0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3CDF73-F168-480A-82DE-5295E6989DED}" type="pres">
      <dgm:prSet presAssocID="{5C478A74-7BB7-4BBC-BBE7-3E818342B76F}" presName="sibTrans" presStyleCnt="0"/>
      <dgm:spPr/>
    </dgm:pt>
    <dgm:pt modelId="{CF11FB3A-4445-4C6F-B919-3F3233DF1697}" type="pres">
      <dgm:prSet presAssocID="{69A32591-24DD-4504-B2BD-19EBBDCFD50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288FC-E7A9-4C29-B5BF-018EF087CCC2}" type="pres">
      <dgm:prSet presAssocID="{E50616EA-2747-4EBF-9D02-FB661A5A7070}" presName="sibTrans" presStyleCnt="0"/>
      <dgm:spPr/>
    </dgm:pt>
    <dgm:pt modelId="{1CEA530E-4291-4427-822B-8D53E418ADEE}" type="pres">
      <dgm:prSet presAssocID="{A4F0A51D-5889-47BB-87F2-59DB0B8A6A9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0C23D9-271E-44B0-A8DF-C8B9DBCC6816}" type="pres">
      <dgm:prSet presAssocID="{188EDCCE-CE00-4F03-BD6D-3F7B2EE1A485}" presName="sibTrans" presStyleCnt="0"/>
      <dgm:spPr/>
    </dgm:pt>
    <dgm:pt modelId="{D80F6101-58D2-4BEA-BFD7-AC20BC3C0B8E}" type="pres">
      <dgm:prSet presAssocID="{B7A61F14-6540-44BE-8AA5-1D9D337AB97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57CA2-B4B8-4E42-A5F5-A67284B76F0B}" type="pres">
      <dgm:prSet presAssocID="{64933521-16DC-4C0B-BEF6-4A6052A08386}" presName="sibTrans" presStyleCnt="0"/>
      <dgm:spPr/>
    </dgm:pt>
    <dgm:pt modelId="{44863F73-D7D1-482A-BB30-E3F4774D020D}" type="pres">
      <dgm:prSet presAssocID="{3CEAFBEF-520E-4EC7-9115-FFFEE31062C8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F8B120-D0EB-4490-AB3E-452FBD7709A5}" type="pres">
      <dgm:prSet presAssocID="{1503277D-4556-4E53-90FE-E2CEAA63CED2}" presName="sibTrans" presStyleCnt="0"/>
      <dgm:spPr/>
    </dgm:pt>
    <dgm:pt modelId="{89CBE305-D15D-4FFE-ADC9-22B35A9FA0CB}" type="pres">
      <dgm:prSet presAssocID="{8A980707-201F-4DC6-9E50-77BB101FB71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AF8B0-0DCA-42DD-A11A-18BD2216F0C4}" type="pres">
      <dgm:prSet presAssocID="{C1792008-A7DD-421B-8DB8-A7118DBBAEE3}" presName="sibTrans" presStyleCnt="0"/>
      <dgm:spPr/>
    </dgm:pt>
    <dgm:pt modelId="{6334DAC3-91C0-4D04-95FD-F3DC46CAC8E7}" type="pres">
      <dgm:prSet presAssocID="{0EEBECA2-CB18-48B3-BC8E-C9F1D0A42BBC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16A73-BDA5-4A45-AAB3-54C09E105E5A}" type="pres">
      <dgm:prSet presAssocID="{558C64DC-FA1B-4046-BB5D-33A30C9EF78D}" presName="sibTrans" presStyleCnt="0"/>
      <dgm:spPr/>
    </dgm:pt>
    <dgm:pt modelId="{AD692957-F80A-4433-9E17-97CE18B7F4CC}" type="pres">
      <dgm:prSet presAssocID="{E8571C4C-87DA-4208-BB5D-8D198767DE6E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81200B-F49F-47AD-85DB-5783DF3522EF}" type="presOf" srcId="{8A980707-201F-4DC6-9E50-77BB101FB710}" destId="{89CBE305-D15D-4FFE-ADC9-22B35A9FA0CB}" srcOrd="0" destOrd="0" presId="urn:microsoft.com/office/officeart/2005/8/layout/default"/>
    <dgm:cxn modelId="{4CA9DDCD-337A-43FA-AD33-3B99E6F870A7}" srcId="{0A036A50-B648-4FB2-961C-691A64DD15EB}" destId="{0EEBECA2-CB18-48B3-BC8E-C9F1D0A42BBC}" srcOrd="6" destOrd="0" parTransId="{2B48C6B3-8569-471E-9957-86EDE3CDE007}" sibTransId="{558C64DC-FA1B-4046-BB5D-33A30C9EF78D}"/>
    <dgm:cxn modelId="{E8AEF9C9-0074-49C5-A502-FAA04F4B860C}" srcId="{0A036A50-B648-4FB2-961C-691A64DD15EB}" destId="{69A32591-24DD-4504-B2BD-19EBBDCFD509}" srcOrd="1" destOrd="0" parTransId="{178DB856-C093-4F4D-9BB1-35E782781557}" sibTransId="{E50616EA-2747-4EBF-9D02-FB661A5A7070}"/>
    <dgm:cxn modelId="{F9B4F3D7-7F86-4AF7-991C-702B5E581774}" type="presOf" srcId="{41A3B61A-037B-4D59-B6AA-17DDA357FA0A}" destId="{DE42FBF1-5995-4EAF-BB6B-BEEF9C62BF0D}" srcOrd="0" destOrd="0" presId="urn:microsoft.com/office/officeart/2005/8/layout/default"/>
    <dgm:cxn modelId="{3A6A4D73-347D-4B3E-93A7-781A539C66E9}" srcId="{0A036A50-B648-4FB2-961C-691A64DD15EB}" destId="{E8571C4C-87DA-4208-BB5D-8D198767DE6E}" srcOrd="7" destOrd="0" parTransId="{2EE61F09-8D23-4B47-A52E-635188C6404C}" sibTransId="{6B5502D7-1D5C-4972-A213-B18123F03FDB}"/>
    <dgm:cxn modelId="{4BEAC5ED-A0F4-413A-91A3-F0D5EED1FA42}" srcId="{0A036A50-B648-4FB2-961C-691A64DD15EB}" destId="{41A3B61A-037B-4D59-B6AA-17DDA357FA0A}" srcOrd="0" destOrd="0" parTransId="{C1391E58-D295-4F38-A228-88F44E444B19}" sibTransId="{5C478A74-7BB7-4BBC-BBE7-3E818342B76F}"/>
    <dgm:cxn modelId="{CB2BFCA1-7240-4AA6-BAE5-3A10EA8BFB28}" srcId="{0A036A50-B648-4FB2-961C-691A64DD15EB}" destId="{8A980707-201F-4DC6-9E50-77BB101FB710}" srcOrd="5" destOrd="0" parTransId="{8D8F416A-FF67-4D0B-8413-E70D5FA4E3C1}" sibTransId="{C1792008-A7DD-421B-8DB8-A7118DBBAEE3}"/>
    <dgm:cxn modelId="{5088113F-F86C-4875-B13D-BFD41FF737DD}" type="presOf" srcId="{0A036A50-B648-4FB2-961C-691A64DD15EB}" destId="{8315165E-9304-4066-B255-88159525B8EE}" srcOrd="0" destOrd="0" presId="urn:microsoft.com/office/officeart/2005/8/layout/default"/>
    <dgm:cxn modelId="{2FF8369D-E25E-410C-9E6A-E973FFD40AAE}" type="presOf" srcId="{3CEAFBEF-520E-4EC7-9115-FFFEE31062C8}" destId="{44863F73-D7D1-482A-BB30-E3F4774D020D}" srcOrd="0" destOrd="0" presId="urn:microsoft.com/office/officeart/2005/8/layout/default"/>
    <dgm:cxn modelId="{A0C13E32-7E08-4581-933F-365E2C4ADCDA}" type="presOf" srcId="{A4F0A51D-5889-47BB-87F2-59DB0B8A6A91}" destId="{1CEA530E-4291-4427-822B-8D53E418ADEE}" srcOrd="0" destOrd="0" presId="urn:microsoft.com/office/officeart/2005/8/layout/default"/>
    <dgm:cxn modelId="{F77E8AB6-9995-4EBF-AD93-1382AB7DB5F0}" srcId="{0A036A50-B648-4FB2-961C-691A64DD15EB}" destId="{A4F0A51D-5889-47BB-87F2-59DB0B8A6A91}" srcOrd="2" destOrd="0" parTransId="{980CEFA1-52C3-4E36-8FC7-02ECC1C7C36D}" sibTransId="{188EDCCE-CE00-4F03-BD6D-3F7B2EE1A485}"/>
    <dgm:cxn modelId="{9B847725-6535-4346-9A03-7518D1F37F21}" srcId="{0A036A50-B648-4FB2-961C-691A64DD15EB}" destId="{3CEAFBEF-520E-4EC7-9115-FFFEE31062C8}" srcOrd="4" destOrd="0" parTransId="{29FD209D-B186-48B4-B69F-610565722EF2}" sibTransId="{1503277D-4556-4E53-90FE-E2CEAA63CED2}"/>
    <dgm:cxn modelId="{BD0B8EED-5C36-4F24-97FF-2ABC3F65D34A}" type="presOf" srcId="{0EEBECA2-CB18-48B3-BC8E-C9F1D0A42BBC}" destId="{6334DAC3-91C0-4D04-95FD-F3DC46CAC8E7}" srcOrd="0" destOrd="0" presId="urn:microsoft.com/office/officeart/2005/8/layout/default"/>
    <dgm:cxn modelId="{9DB2016B-6EA1-4851-9FDD-20494EC1875A}" type="presOf" srcId="{E8571C4C-87DA-4208-BB5D-8D198767DE6E}" destId="{AD692957-F80A-4433-9E17-97CE18B7F4CC}" srcOrd="0" destOrd="0" presId="urn:microsoft.com/office/officeart/2005/8/layout/default"/>
    <dgm:cxn modelId="{070BD227-BBE1-4391-A882-B0A5EC2EB0B5}" srcId="{0A036A50-B648-4FB2-961C-691A64DD15EB}" destId="{B7A61F14-6540-44BE-8AA5-1D9D337AB97F}" srcOrd="3" destOrd="0" parTransId="{9A73485B-0D14-4E3A-8FB1-101C941CBA66}" sibTransId="{64933521-16DC-4C0B-BEF6-4A6052A08386}"/>
    <dgm:cxn modelId="{64BBF0B7-A013-4683-9F0F-F4CE4F191A84}" type="presOf" srcId="{69A32591-24DD-4504-B2BD-19EBBDCFD509}" destId="{CF11FB3A-4445-4C6F-B919-3F3233DF1697}" srcOrd="0" destOrd="0" presId="urn:microsoft.com/office/officeart/2005/8/layout/default"/>
    <dgm:cxn modelId="{FCCD74B1-DBA9-4D38-86A0-3107AC83729D}" type="presOf" srcId="{B7A61F14-6540-44BE-8AA5-1D9D337AB97F}" destId="{D80F6101-58D2-4BEA-BFD7-AC20BC3C0B8E}" srcOrd="0" destOrd="0" presId="urn:microsoft.com/office/officeart/2005/8/layout/default"/>
    <dgm:cxn modelId="{40DD83C8-E5C1-441D-8999-A6BAFA520468}" type="presParOf" srcId="{8315165E-9304-4066-B255-88159525B8EE}" destId="{DE42FBF1-5995-4EAF-BB6B-BEEF9C62BF0D}" srcOrd="0" destOrd="0" presId="urn:microsoft.com/office/officeart/2005/8/layout/default"/>
    <dgm:cxn modelId="{E045A476-EAB0-48F6-8DEC-F2CA3D5820CC}" type="presParOf" srcId="{8315165E-9304-4066-B255-88159525B8EE}" destId="{A93CDF73-F168-480A-82DE-5295E6989DED}" srcOrd="1" destOrd="0" presId="urn:microsoft.com/office/officeart/2005/8/layout/default"/>
    <dgm:cxn modelId="{6BF321D9-8F31-4A2B-A45D-446283C81592}" type="presParOf" srcId="{8315165E-9304-4066-B255-88159525B8EE}" destId="{CF11FB3A-4445-4C6F-B919-3F3233DF1697}" srcOrd="2" destOrd="0" presId="urn:microsoft.com/office/officeart/2005/8/layout/default"/>
    <dgm:cxn modelId="{BCEC87BE-0FC3-4E22-A136-177F84123345}" type="presParOf" srcId="{8315165E-9304-4066-B255-88159525B8EE}" destId="{9D5288FC-E7A9-4C29-B5BF-018EF087CCC2}" srcOrd="3" destOrd="0" presId="urn:microsoft.com/office/officeart/2005/8/layout/default"/>
    <dgm:cxn modelId="{26F8EFF6-4C6E-4752-965B-11A3229691B9}" type="presParOf" srcId="{8315165E-9304-4066-B255-88159525B8EE}" destId="{1CEA530E-4291-4427-822B-8D53E418ADEE}" srcOrd="4" destOrd="0" presId="urn:microsoft.com/office/officeart/2005/8/layout/default"/>
    <dgm:cxn modelId="{C73369C2-DA27-4DF3-A7B8-81EFC9AD16D7}" type="presParOf" srcId="{8315165E-9304-4066-B255-88159525B8EE}" destId="{5F0C23D9-271E-44B0-A8DF-C8B9DBCC6816}" srcOrd="5" destOrd="0" presId="urn:microsoft.com/office/officeart/2005/8/layout/default"/>
    <dgm:cxn modelId="{0DDC08D0-73E7-4C0A-8BDC-1D03F4C41B12}" type="presParOf" srcId="{8315165E-9304-4066-B255-88159525B8EE}" destId="{D80F6101-58D2-4BEA-BFD7-AC20BC3C0B8E}" srcOrd="6" destOrd="0" presId="urn:microsoft.com/office/officeart/2005/8/layout/default"/>
    <dgm:cxn modelId="{D784F7BE-EF75-4E52-9009-854CF097DCA6}" type="presParOf" srcId="{8315165E-9304-4066-B255-88159525B8EE}" destId="{A8A57CA2-B4B8-4E42-A5F5-A67284B76F0B}" srcOrd="7" destOrd="0" presId="urn:microsoft.com/office/officeart/2005/8/layout/default"/>
    <dgm:cxn modelId="{6B320F2C-97C8-445F-9EE9-E0D207B3A215}" type="presParOf" srcId="{8315165E-9304-4066-B255-88159525B8EE}" destId="{44863F73-D7D1-482A-BB30-E3F4774D020D}" srcOrd="8" destOrd="0" presId="urn:microsoft.com/office/officeart/2005/8/layout/default"/>
    <dgm:cxn modelId="{08EB65D8-8279-4BFB-9C01-8BE7A96398E1}" type="presParOf" srcId="{8315165E-9304-4066-B255-88159525B8EE}" destId="{6BF8B120-D0EB-4490-AB3E-452FBD7709A5}" srcOrd="9" destOrd="0" presId="urn:microsoft.com/office/officeart/2005/8/layout/default"/>
    <dgm:cxn modelId="{27C0E6B6-94FE-4B0E-95E1-A2DD9410154E}" type="presParOf" srcId="{8315165E-9304-4066-B255-88159525B8EE}" destId="{89CBE305-D15D-4FFE-ADC9-22B35A9FA0CB}" srcOrd="10" destOrd="0" presId="urn:microsoft.com/office/officeart/2005/8/layout/default"/>
    <dgm:cxn modelId="{9219F823-64BC-41D1-8414-11D01A89691E}" type="presParOf" srcId="{8315165E-9304-4066-B255-88159525B8EE}" destId="{294AF8B0-0DCA-42DD-A11A-18BD2216F0C4}" srcOrd="11" destOrd="0" presId="urn:microsoft.com/office/officeart/2005/8/layout/default"/>
    <dgm:cxn modelId="{89D1EC56-5B20-487E-86A1-34E441E8E50C}" type="presParOf" srcId="{8315165E-9304-4066-B255-88159525B8EE}" destId="{6334DAC3-91C0-4D04-95FD-F3DC46CAC8E7}" srcOrd="12" destOrd="0" presId="urn:microsoft.com/office/officeart/2005/8/layout/default"/>
    <dgm:cxn modelId="{6DA4009C-39E5-4050-AEFD-FC034D0CD8D5}" type="presParOf" srcId="{8315165E-9304-4066-B255-88159525B8EE}" destId="{9F316A73-BDA5-4A45-AAB3-54C09E105E5A}" srcOrd="13" destOrd="0" presId="urn:microsoft.com/office/officeart/2005/8/layout/default"/>
    <dgm:cxn modelId="{46145921-0463-4851-B8CD-842E40AC290F}" type="presParOf" srcId="{8315165E-9304-4066-B255-88159525B8EE}" destId="{AD692957-F80A-4433-9E17-97CE18B7F4C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D3A0DB-DAA4-4855-9909-A8B12140C245}" type="doc">
      <dgm:prSet loTypeId="urn:microsoft.com/office/officeart/2005/8/layout/list1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89E16AC1-71D6-47E6-93F9-A5EF0B9F925D}">
      <dgm:prSet phldrT="[Text]" phldr="0"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Online Banking Platform </a:t>
          </a:r>
        </a:p>
      </dgm:t>
    </dgm:pt>
    <dgm:pt modelId="{00CDCD8C-4D93-44DB-8400-C7E459A8A716}" type="parTrans" cxnId="{AC496F08-0978-4920-AF94-34A639AB4E8A}">
      <dgm:prSet/>
      <dgm:spPr/>
      <dgm:t>
        <a:bodyPr/>
        <a:lstStyle/>
        <a:p>
          <a:endParaRPr lang="en-US"/>
        </a:p>
      </dgm:t>
    </dgm:pt>
    <dgm:pt modelId="{8A7C52B2-163A-42BB-965A-0FE1DF71FBCC}" type="sibTrans" cxnId="{AC496F08-0978-4920-AF94-34A639AB4E8A}">
      <dgm:prSet/>
      <dgm:spPr/>
      <dgm:t>
        <a:bodyPr/>
        <a:lstStyle/>
        <a:p>
          <a:endParaRPr lang="en-US"/>
        </a:p>
      </dgm:t>
    </dgm:pt>
    <dgm:pt modelId="{FDD8C34E-37CF-4743-B65B-5F48DADD1D65}">
      <dgm:prSet phldrT="[Text]" phldr="0"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Customers ​Profile Management  </a:t>
          </a:r>
          <a:endParaRPr lang="en-US" b="1" dirty="0"/>
        </a:p>
      </dgm:t>
    </dgm:pt>
    <dgm:pt modelId="{84F8E14C-47F3-4A4D-9D57-75CC2FE691F3}" type="parTrans" cxnId="{036B73D1-7FAE-4AF3-A36B-04DCB88AF23F}">
      <dgm:prSet/>
      <dgm:spPr/>
      <dgm:t>
        <a:bodyPr/>
        <a:lstStyle/>
        <a:p>
          <a:endParaRPr lang="en-US"/>
        </a:p>
      </dgm:t>
    </dgm:pt>
    <dgm:pt modelId="{2C540397-2380-485C-8F28-1705DEBA0E42}" type="sibTrans" cxnId="{036B73D1-7FAE-4AF3-A36B-04DCB88AF23F}">
      <dgm:prSet/>
      <dgm:spPr/>
      <dgm:t>
        <a:bodyPr/>
        <a:lstStyle/>
        <a:p>
          <a:endParaRPr lang="en-US"/>
        </a:p>
      </dgm:t>
    </dgm:pt>
    <dgm:pt modelId="{F16DC6B5-EA95-402B-8164-5F8F60DFD400}">
      <dgm:prSet phldrT="[Text]" phldr="0"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Booking confirmation and Notification </a:t>
          </a:r>
          <a:endParaRPr lang="en-US" b="1" dirty="0"/>
        </a:p>
      </dgm:t>
    </dgm:pt>
    <dgm:pt modelId="{9532A23D-8622-4184-9A86-183C73C3C14A}" type="parTrans" cxnId="{0E74997D-1436-4CF4-B9E3-0AC97B073C89}">
      <dgm:prSet/>
      <dgm:spPr/>
      <dgm:t>
        <a:bodyPr/>
        <a:lstStyle/>
        <a:p>
          <a:endParaRPr lang="en-US"/>
        </a:p>
      </dgm:t>
    </dgm:pt>
    <dgm:pt modelId="{391AA91A-CEF0-47AB-AC1D-F878E0416B82}" type="sibTrans" cxnId="{0E74997D-1436-4CF4-B9E3-0AC97B073C89}">
      <dgm:prSet/>
      <dgm:spPr/>
      <dgm:t>
        <a:bodyPr/>
        <a:lstStyle/>
        <a:p>
          <a:endParaRPr lang="en-US"/>
        </a:p>
      </dgm:t>
    </dgm:pt>
    <dgm:pt modelId="{BBFDB8C8-451E-4577-809F-4EE77EC4E050}">
      <dgm:prSet phldr="0"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 Payment Integration </a:t>
          </a:r>
          <a:endParaRPr lang="en-US" b="1" dirty="0"/>
        </a:p>
      </dgm:t>
    </dgm:pt>
    <dgm:pt modelId="{C863CCEB-D127-4088-B4F5-F7C801C4506D}" type="parTrans" cxnId="{52FA3F18-D586-45B1-AE2A-675E51AD239D}">
      <dgm:prSet/>
      <dgm:spPr/>
    </dgm:pt>
    <dgm:pt modelId="{2D760740-226C-40EB-A0D5-172D5920662B}" type="sibTrans" cxnId="{52FA3F18-D586-45B1-AE2A-675E51AD239D}">
      <dgm:prSet/>
      <dgm:spPr/>
    </dgm:pt>
    <dgm:pt modelId="{B21290FE-19D4-45F5-97D4-105FA5A79D60}">
      <dgm:prSet phldr="0"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Real-time  Room Availability </a:t>
          </a:r>
        </a:p>
      </dgm:t>
    </dgm:pt>
    <dgm:pt modelId="{D5F07FFD-3D19-42F3-8248-DBB0FC5BC067}" type="parTrans" cxnId="{F81EFA16-0049-4CAE-95E4-7CEF2AC1F1C1}">
      <dgm:prSet/>
      <dgm:spPr/>
    </dgm:pt>
    <dgm:pt modelId="{A3F596D6-F34D-42AD-9341-15B25963BB5C}" type="sibTrans" cxnId="{F81EFA16-0049-4CAE-95E4-7CEF2AC1F1C1}">
      <dgm:prSet/>
      <dgm:spPr/>
    </dgm:pt>
    <dgm:pt modelId="{0D11A82A-6BD0-4C18-8707-43C547C46BAD}">
      <dgm:prSet phldr="0"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Room and Rate  Management </a:t>
          </a:r>
        </a:p>
      </dgm:t>
    </dgm:pt>
    <dgm:pt modelId="{DCEF187D-C5AA-4587-8E87-1581084BF3C6}" type="parTrans" cxnId="{C78CF66A-D499-45DC-98F7-3020C16C7A76}">
      <dgm:prSet/>
      <dgm:spPr/>
    </dgm:pt>
    <dgm:pt modelId="{2B6CC221-3AE6-46CE-ADFA-F356C6E34DD9}" type="sibTrans" cxnId="{C78CF66A-D499-45DC-98F7-3020C16C7A76}">
      <dgm:prSet/>
      <dgm:spPr/>
    </dgm:pt>
    <dgm:pt modelId="{5BAC72AD-995D-4409-8C5E-EAD7B0283B7F}">
      <dgm:prSet phldr="0"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Guest Check in/ Check out  Management </a:t>
          </a:r>
        </a:p>
      </dgm:t>
    </dgm:pt>
    <dgm:pt modelId="{B5B624C0-2285-4BF2-B1AC-6D13CCE39B94}" type="parTrans" cxnId="{D5138231-C034-4A60-95F9-04679617BFE9}">
      <dgm:prSet/>
      <dgm:spPr/>
    </dgm:pt>
    <dgm:pt modelId="{C93E1CFB-D146-453B-B877-753DBCAA2EF6}" type="sibTrans" cxnId="{D5138231-C034-4A60-95F9-04679617BFE9}">
      <dgm:prSet/>
      <dgm:spPr/>
    </dgm:pt>
    <dgm:pt modelId="{31A4CCE3-5D48-4C56-83A5-1FDE297FE698}">
      <dgm:prSet phldr="0"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Housekeeping and maintenance  Management </a:t>
          </a:r>
        </a:p>
      </dgm:t>
    </dgm:pt>
    <dgm:pt modelId="{E4CE2386-CE96-483E-BCB4-468B4B1EC8A1}" type="parTrans" cxnId="{560964D8-B73E-44CC-9781-339126C5012A}">
      <dgm:prSet/>
      <dgm:spPr/>
    </dgm:pt>
    <dgm:pt modelId="{08B116CF-1216-4E0A-8D4E-524D3C6C6642}" type="sibTrans" cxnId="{560964D8-B73E-44CC-9781-339126C5012A}">
      <dgm:prSet/>
      <dgm:spPr/>
    </dgm:pt>
    <dgm:pt modelId="{291B9E05-44F3-4F2B-8208-DA8F20EC8B8B}">
      <dgm:prSet phldr="0"/>
      <dgm:spPr/>
      <dgm:t>
        <a:bodyPr/>
        <a:lstStyle/>
        <a:p>
          <a:pPr rtl="0"/>
          <a:r>
            <a:rPr lang="en-US" b="1" dirty="0">
              <a:latin typeface="Aptos Display" panose="020F0302020204030204"/>
            </a:rPr>
            <a:t>Multi-user access and Role-Based Permissions </a:t>
          </a:r>
        </a:p>
      </dgm:t>
    </dgm:pt>
    <dgm:pt modelId="{1CB26464-0AA8-46BE-979A-569F41FB26AB}" type="parTrans" cxnId="{71325A5E-D670-41F9-91B3-37DCC66761A1}">
      <dgm:prSet/>
      <dgm:spPr/>
    </dgm:pt>
    <dgm:pt modelId="{BB42EC37-C45F-4B14-AF14-93C82126D6C5}" type="sibTrans" cxnId="{71325A5E-D670-41F9-91B3-37DCC66761A1}">
      <dgm:prSet/>
      <dgm:spPr/>
    </dgm:pt>
    <dgm:pt modelId="{3F9F1936-0245-480B-8E36-3BCD72E80DB3}" type="pres">
      <dgm:prSet presAssocID="{BBD3A0DB-DAA4-4855-9909-A8B12140C24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D0FA2D-28A5-424B-B58F-667FD73C7141}" type="pres">
      <dgm:prSet presAssocID="{89E16AC1-71D6-47E6-93F9-A5EF0B9F925D}" presName="parentLin" presStyleCnt="0"/>
      <dgm:spPr/>
    </dgm:pt>
    <dgm:pt modelId="{854638AA-D5E2-4FCB-9417-E7A20F78E05F}" type="pres">
      <dgm:prSet presAssocID="{89E16AC1-71D6-47E6-93F9-A5EF0B9F925D}" presName="parentLeftMargin" presStyleLbl="node1" presStyleIdx="0" presStyleCnt="9"/>
      <dgm:spPr/>
      <dgm:t>
        <a:bodyPr/>
        <a:lstStyle/>
        <a:p>
          <a:endParaRPr lang="en-US"/>
        </a:p>
      </dgm:t>
    </dgm:pt>
    <dgm:pt modelId="{4C8A29B5-C248-4AB5-8B5B-1248411780F4}" type="pres">
      <dgm:prSet presAssocID="{89E16AC1-71D6-47E6-93F9-A5EF0B9F925D}" presName="parentText" presStyleLbl="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6B9B5D-5B8E-4D4D-957F-812D614D168F}" type="pres">
      <dgm:prSet presAssocID="{89E16AC1-71D6-47E6-93F9-A5EF0B9F925D}" presName="negativeSpace" presStyleCnt="0"/>
      <dgm:spPr/>
    </dgm:pt>
    <dgm:pt modelId="{C9DCDD64-BF45-4E37-8F17-982644D92C21}" type="pres">
      <dgm:prSet presAssocID="{89E16AC1-71D6-47E6-93F9-A5EF0B9F925D}" presName="childText" presStyleLbl="conFgAcc1" presStyleIdx="0" presStyleCnt="9">
        <dgm:presLayoutVars>
          <dgm:bulletEnabled val="1"/>
        </dgm:presLayoutVars>
      </dgm:prSet>
      <dgm:spPr/>
    </dgm:pt>
    <dgm:pt modelId="{1A3FE23F-2A9E-4EE3-B42D-596F630F0239}" type="pres">
      <dgm:prSet presAssocID="{8A7C52B2-163A-42BB-965A-0FE1DF71FBCC}" presName="spaceBetweenRectangles" presStyleCnt="0"/>
      <dgm:spPr/>
    </dgm:pt>
    <dgm:pt modelId="{84465E7D-5AF0-4F41-8855-95DD06991726}" type="pres">
      <dgm:prSet presAssocID="{B21290FE-19D4-45F5-97D4-105FA5A79D60}" presName="parentLin" presStyleCnt="0"/>
      <dgm:spPr/>
    </dgm:pt>
    <dgm:pt modelId="{FD1BD4CA-5E52-4722-A5DC-428B619EB23F}" type="pres">
      <dgm:prSet presAssocID="{B21290FE-19D4-45F5-97D4-105FA5A79D60}" presName="parentLeftMargin" presStyleLbl="node1" presStyleIdx="0" presStyleCnt="9"/>
      <dgm:spPr/>
      <dgm:t>
        <a:bodyPr/>
        <a:lstStyle/>
        <a:p>
          <a:endParaRPr lang="en-US"/>
        </a:p>
      </dgm:t>
    </dgm:pt>
    <dgm:pt modelId="{2DC14BB0-AF6E-4B82-AF1B-905FA9749C0F}" type="pres">
      <dgm:prSet presAssocID="{B21290FE-19D4-45F5-97D4-105FA5A79D60}" presName="parentText" presStyleLbl="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5AE32B-E0A7-4DC6-B96D-A1066E2BB7A6}" type="pres">
      <dgm:prSet presAssocID="{B21290FE-19D4-45F5-97D4-105FA5A79D60}" presName="negativeSpace" presStyleCnt="0"/>
      <dgm:spPr/>
    </dgm:pt>
    <dgm:pt modelId="{5C2D32E6-AAC7-4A77-B598-6C0AAEAC3860}" type="pres">
      <dgm:prSet presAssocID="{B21290FE-19D4-45F5-97D4-105FA5A79D60}" presName="childText" presStyleLbl="conFgAcc1" presStyleIdx="1" presStyleCnt="9">
        <dgm:presLayoutVars>
          <dgm:bulletEnabled val="1"/>
        </dgm:presLayoutVars>
      </dgm:prSet>
      <dgm:spPr/>
    </dgm:pt>
    <dgm:pt modelId="{E0363459-6983-4DFB-B2CC-B3873FD31DA9}" type="pres">
      <dgm:prSet presAssocID="{A3F596D6-F34D-42AD-9341-15B25963BB5C}" presName="spaceBetweenRectangles" presStyleCnt="0"/>
      <dgm:spPr/>
    </dgm:pt>
    <dgm:pt modelId="{48B10FEA-6B04-458E-B1B1-4688DD5EDB92}" type="pres">
      <dgm:prSet presAssocID="{BBFDB8C8-451E-4577-809F-4EE77EC4E050}" presName="parentLin" presStyleCnt="0"/>
      <dgm:spPr/>
    </dgm:pt>
    <dgm:pt modelId="{F99E3F3A-EDAF-45D0-9F99-599D64D59FE7}" type="pres">
      <dgm:prSet presAssocID="{BBFDB8C8-451E-4577-809F-4EE77EC4E050}" presName="parentLeftMargin" presStyleLbl="node1" presStyleIdx="1" presStyleCnt="9"/>
      <dgm:spPr/>
      <dgm:t>
        <a:bodyPr/>
        <a:lstStyle/>
        <a:p>
          <a:endParaRPr lang="en-US"/>
        </a:p>
      </dgm:t>
    </dgm:pt>
    <dgm:pt modelId="{D48DA3AD-0EE2-45DB-A2B9-2FFE9916E41D}" type="pres">
      <dgm:prSet presAssocID="{BBFDB8C8-451E-4577-809F-4EE77EC4E050}" presName="parentText" presStyleLbl="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0C626-E3BC-46AA-97BA-AF21AE7D7BB7}" type="pres">
      <dgm:prSet presAssocID="{BBFDB8C8-451E-4577-809F-4EE77EC4E050}" presName="negativeSpace" presStyleCnt="0"/>
      <dgm:spPr/>
    </dgm:pt>
    <dgm:pt modelId="{A536E0E2-79B3-4769-ACCB-9B445E5807C1}" type="pres">
      <dgm:prSet presAssocID="{BBFDB8C8-451E-4577-809F-4EE77EC4E050}" presName="childText" presStyleLbl="conFgAcc1" presStyleIdx="2" presStyleCnt="9">
        <dgm:presLayoutVars>
          <dgm:bulletEnabled val="1"/>
        </dgm:presLayoutVars>
      </dgm:prSet>
      <dgm:spPr/>
    </dgm:pt>
    <dgm:pt modelId="{691A5CAF-E76A-44DB-9C6C-E48DCB191BEB}" type="pres">
      <dgm:prSet presAssocID="{2D760740-226C-40EB-A0D5-172D5920662B}" presName="spaceBetweenRectangles" presStyleCnt="0"/>
      <dgm:spPr/>
    </dgm:pt>
    <dgm:pt modelId="{6B3F4E07-BB8B-4903-BF05-B3E6C2D615CA}" type="pres">
      <dgm:prSet presAssocID="{FDD8C34E-37CF-4743-B65B-5F48DADD1D65}" presName="parentLin" presStyleCnt="0"/>
      <dgm:spPr/>
    </dgm:pt>
    <dgm:pt modelId="{F8D1A48B-9239-4417-98E0-3861FB3DB965}" type="pres">
      <dgm:prSet presAssocID="{FDD8C34E-37CF-4743-B65B-5F48DADD1D65}" presName="parentLeftMargin" presStyleLbl="node1" presStyleIdx="2" presStyleCnt="9"/>
      <dgm:spPr/>
      <dgm:t>
        <a:bodyPr/>
        <a:lstStyle/>
        <a:p>
          <a:endParaRPr lang="en-US"/>
        </a:p>
      </dgm:t>
    </dgm:pt>
    <dgm:pt modelId="{244CE41B-8101-4E3D-8929-2F427520FA57}" type="pres">
      <dgm:prSet presAssocID="{FDD8C34E-37CF-4743-B65B-5F48DADD1D65}" presName="parentText" presStyleLbl="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416B6-89C9-4BFE-98B5-2492CBD938AA}" type="pres">
      <dgm:prSet presAssocID="{FDD8C34E-37CF-4743-B65B-5F48DADD1D65}" presName="negativeSpace" presStyleCnt="0"/>
      <dgm:spPr/>
    </dgm:pt>
    <dgm:pt modelId="{A1EC6C6F-E951-49B9-AD48-334CA29F91C8}" type="pres">
      <dgm:prSet presAssocID="{FDD8C34E-37CF-4743-B65B-5F48DADD1D65}" presName="childText" presStyleLbl="conFgAcc1" presStyleIdx="3" presStyleCnt="9">
        <dgm:presLayoutVars>
          <dgm:bulletEnabled val="1"/>
        </dgm:presLayoutVars>
      </dgm:prSet>
      <dgm:spPr/>
    </dgm:pt>
    <dgm:pt modelId="{1FC4E6B7-492F-4969-A3BF-F7FCFEF1D044}" type="pres">
      <dgm:prSet presAssocID="{2C540397-2380-485C-8F28-1705DEBA0E42}" presName="spaceBetweenRectangles" presStyleCnt="0"/>
      <dgm:spPr/>
    </dgm:pt>
    <dgm:pt modelId="{C27FB448-A628-4B21-8B48-BD41A09575CA}" type="pres">
      <dgm:prSet presAssocID="{F16DC6B5-EA95-402B-8164-5F8F60DFD400}" presName="parentLin" presStyleCnt="0"/>
      <dgm:spPr/>
    </dgm:pt>
    <dgm:pt modelId="{A6FE2A00-3DD0-40FE-82DD-D8FAEEB8409A}" type="pres">
      <dgm:prSet presAssocID="{F16DC6B5-EA95-402B-8164-5F8F60DFD400}" presName="parentLeftMargin" presStyleLbl="node1" presStyleIdx="3" presStyleCnt="9"/>
      <dgm:spPr/>
      <dgm:t>
        <a:bodyPr/>
        <a:lstStyle/>
        <a:p>
          <a:endParaRPr lang="en-US"/>
        </a:p>
      </dgm:t>
    </dgm:pt>
    <dgm:pt modelId="{996C6FCD-2930-4FC1-A7B2-45550BADBF2E}" type="pres">
      <dgm:prSet presAssocID="{F16DC6B5-EA95-402B-8164-5F8F60DFD400}" presName="parentText" presStyleLbl="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40733C-65F4-45E4-82DB-70C83D07A418}" type="pres">
      <dgm:prSet presAssocID="{F16DC6B5-EA95-402B-8164-5F8F60DFD400}" presName="negativeSpace" presStyleCnt="0"/>
      <dgm:spPr/>
    </dgm:pt>
    <dgm:pt modelId="{43AE18F0-187E-4396-B0D8-F3211B28FC77}" type="pres">
      <dgm:prSet presAssocID="{F16DC6B5-EA95-402B-8164-5F8F60DFD400}" presName="childText" presStyleLbl="conFgAcc1" presStyleIdx="4" presStyleCnt="9">
        <dgm:presLayoutVars>
          <dgm:bulletEnabled val="1"/>
        </dgm:presLayoutVars>
      </dgm:prSet>
      <dgm:spPr/>
    </dgm:pt>
    <dgm:pt modelId="{FEF0528C-22AA-424F-9F0C-28A7BB9E64C8}" type="pres">
      <dgm:prSet presAssocID="{391AA91A-CEF0-47AB-AC1D-F878E0416B82}" presName="spaceBetweenRectangles" presStyleCnt="0"/>
      <dgm:spPr/>
    </dgm:pt>
    <dgm:pt modelId="{2C7A8E19-4E89-4FAD-BDEB-32D4C6BCC50D}" type="pres">
      <dgm:prSet presAssocID="{0D11A82A-6BD0-4C18-8707-43C547C46BAD}" presName="parentLin" presStyleCnt="0"/>
      <dgm:spPr/>
    </dgm:pt>
    <dgm:pt modelId="{CE23F522-C04B-4203-B55D-53CF5B14D309}" type="pres">
      <dgm:prSet presAssocID="{0D11A82A-6BD0-4C18-8707-43C547C46BAD}" presName="parentLeftMargin" presStyleLbl="node1" presStyleIdx="4" presStyleCnt="9"/>
      <dgm:spPr/>
      <dgm:t>
        <a:bodyPr/>
        <a:lstStyle/>
        <a:p>
          <a:endParaRPr lang="en-US"/>
        </a:p>
      </dgm:t>
    </dgm:pt>
    <dgm:pt modelId="{F426D220-CD17-4347-8BBC-84292870FAC4}" type="pres">
      <dgm:prSet presAssocID="{0D11A82A-6BD0-4C18-8707-43C547C46BAD}" presName="parentText" presStyleLbl="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E78EE-35AD-4507-9FAE-F689F84A8650}" type="pres">
      <dgm:prSet presAssocID="{0D11A82A-6BD0-4C18-8707-43C547C46BAD}" presName="negativeSpace" presStyleCnt="0"/>
      <dgm:spPr/>
    </dgm:pt>
    <dgm:pt modelId="{74034364-AB7C-423C-8319-8C95A02F1D5D}" type="pres">
      <dgm:prSet presAssocID="{0D11A82A-6BD0-4C18-8707-43C547C46BAD}" presName="childText" presStyleLbl="conFgAcc1" presStyleIdx="5" presStyleCnt="9">
        <dgm:presLayoutVars>
          <dgm:bulletEnabled val="1"/>
        </dgm:presLayoutVars>
      </dgm:prSet>
      <dgm:spPr/>
    </dgm:pt>
    <dgm:pt modelId="{B9688D09-B93E-458A-9854-366D69E5E373}" type="pres">
      <dgm:prSet presAssocID="{2B6CC221-3AE6-46CE-ADFA-F356C6E34DD9}" presName="spaceBetweenRectangles" presStyleCnt="0"/>
      <dgm:spPr/>
    </dgm:pt>
    <dgm:pt modelId="{28B05692-C0B1-43F5-866D-E38D85EFF076}" type="pres">
      <dgm:prSet presAssocID="{5BAC72AD-995D-4409-8C5E-EAD7B0283B7F}" presName="parentLin" presStyleCnt="0"/>
      <dgm:spPr/>
    </dgm:pt>
    <dgm:pt modelId="{CACB993A-CEF8-4F2D-8513-AE2BC51E8D34}" type="pres">
      <dgm:prSet presAssocID="{5BAC72AD-995D-4409-8C5E-EAD7B0283B7F}" presName="parentLeftMargin" presStyleLbl="node1" presStyleIdx="5" presStyleCnt="9"/>
      <dgm:spPr/>
      <dgm:t>
        <a:bodyPr/>
        <a:lstStyle/>
        <a:p>
          <a:endParaRPr lang="en-US"/>
        </a:p>
      </dgm:t>
    </dgm:pt>
    <dgm:pt modelId="{7DCE9C6B-3E7A-4087-BA84-9E84F2775FF6}" type="pres">
      <dgm:prSet presAssocID="{5BAC72AD-995D-4409-8C5E-EAD7B0283B7F}" presName="parentText" presStyleLbl="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5FC35-14C8-49A6-B772-E503FC18BCB1}" type="pres">
      <dgm:prSet presAssocID="{5BAC72AD-995D-4409-8C5E-EAD7B0283B7F}" presName="negativeSpace" presStyleCnt="0"/>
      <dgm:spPr/>
    </dgm:pt>
    <dgm:pt modelId="{EE70D61D-A087-4A6E-AABA-49FC9F243A5F}" type="pres">
      <dgm:prSet presAssocID="{5BAC72AD-995D-4409-8C5E-EAD7B0283B7F}" presName="childText" presStyleLbl="conFgAcc1" presStyleIdx="6" presStyleCnt="9">
        <dgm:presLayoutVars>
          <dgm:bulletEnabled val="1"/>
        </dgm:presLayoutVars>
      </dgm:prSet>
      <dgm:spPr/>
    </dgm:pt>
    <dgm:pt modelId="{4CBB1941-8E4D-476E-AC05-7D0127D7E4BB}" type="pres">
      <dgm:prSet presAssocID="{C93E1CFB-D146-453B-B877-753DBCAA2EF6}" presName="spaceBetweenRectangles" presStyleCnt="0"/>
      <dgm:spPr/>
    </dgm:pt>
    <dgm:pt modelId="{883C0717-02F5-42AE-B824-0C70EA185A90}" type="pres">
      <dgm:prSet presAssocID="{31A4CCE3-5D48-4C56-83A5-1FDE297FE698}" presName="parentLin" presStyleCnt="0"/>
      <dgm:spPr/>
    </dgm:pt>
    <dgm:pt modelId="{D8EF6716-C46C-4FF0-B4B5-7479BF7F092E}" type="pres">
      <dgm:prSet presAssocID="{31A4CCE3-5D48-4C56-83A5-1FDE297FE698}" presName="parentLeftMargin" presStyleLbl="node1" presStyleIdx="6" presStyleCnt="9"/>
      <dgm:spPr/>
      <dgm:t>
        <a:bodyPr/>
        <a:lstStyle/>
        <a:p>
          <a:endParaRPr lang="en-US"/>
        </a:p>
      </dgm:t>
    </dgm:pt>
    <dgm:pt modelId="{CC3A49EF-A3A7-47E5-8B7E-029F6C56FA5B}" type="pres">
      <dgm:prSet presAssocID="{31A4CCE3-5D48-4C56-83A5-1FDE297FE698}" presName="parentText" presStyleLbl="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91F08-BD75-4221-9557-E34197629AA9}" type="pres">
      <dgm:prSet presAssocID="{31A4CCE3-5D48-4C56-83A5-1FDE297FE698}" presName="negativeSpace" presStyleCnt="0"/>
      <dgm:spPr/>
    </dgm:pt>
    <dgm:pt modelId="{530756DA-7E45-42D6-830D-E85D5D8B4948}" type="pres">
      <dgm:prSet presAssocID="{31A4CCE3-5D48-4C56-83A5-1FDE297FE698}" presName="childText" presStyleLbl="conFgAcc1" presStyleIdx="7" presStyleCnt="9">
        <dgm:presLayoutVars>
          <dgm:bulletEnabled val="1"/>
        </dgm:presLayoutVars>
      </dgm:prSet>
      <dgm:spPr/>
    </dgm:pt>
    <dgm:pt modelId="{D188C40F-014D-48F4-8574-AABADEDF5D25}" type="pres">
      <dgm:prSet presAssocID="{08B116CF-1216-4E0A-8D4E-524D3C6C6642}" presName="spaceBetweenRectangles" presStyleCnt="0"/>
      <dgm:spPr/>
    </dgm:pt>
    <dgm:pt modelId="{72CEB78D-6809-4498-B86E-24F3F990D679}" type="pres">
      <dgm:prSet presAssocID="{291B9E05-44F3-4F2B-8208-DA8F20EC8B8B}" presName="parentLin" presStyleCnt="0"/>
      <dgm:spPr/>
    </dgm:pt>
    <dgm:pt modelId="{19CEBB3F-B625-4A86-B8B4-884D4AB9207D}" type="pres">
      <dgm:prSet presAssocID="{291B9E05-44F3-4F2B-8208-DA8F20EC8B8B}" presName="parentLeftMargin" presStyleLbl="node1" presStyleIdx="7" presStyleCnt="9"/>
      <dgm:spPr/>
      <dgm:t>
        <a:bodyPr/>
        <a:lstStyle/>
        <a:p>
          <a:endParaRPr lang="en-US"/>
        </a:p>
      </dgm:t>
    </dgm:pt>
    <dgm:pt modelId="{3867479C-7561-4849-B831-A3D78B1BBE17}" type="pres">
      <dgm:prSet presAssocID="{291B9E05-44F3-4F2B-8208-DA8F20EC8B8B}" presName="parentText" presStyleLbl="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224666-FF01-4DE1-B411-B54BBBD5E763}" type="pres">
      <dgm:prSet presAssocID="{291B9E05-44F3-4F2B-8208-DA8F20EC8B8B}" presName="negativeSpace" presStyleCnt="0"/>
      <dgm:spPr/>
    </dgm:pt>
    <dgm:pt modelId="{49AE4F2F-7E3B-4DBA-B857-72BBFDC6FBC5}" type="pres">
      <dgm:prSet presAssocID="{291B9E05-44F3-4F2B-8208-DA8F20EC8B8B}" presName="childText" presStyleLbl="conFgAcc1" presStyleIdx="8" presStyleCnt="9">
        <dgm:presLayoutVars>
          <dgm:bulletEnabled val="1"/>
        </dgm:presLayoutVars>
      </dgm:prSet>
      <dgm:spPr/>
    </dgm:pt>
  </dgm:ptLst>
  <dgm:cxnLst>
    <dgm:cxn modelId="{560964D8-B73E-44CC-9781-339126C5012A}" srcId="{BBD3A0DB-DAA4-4855-9909-A8B12140C245}" destId="{31A4CCE3-5D48-4C56-83A5-1FDE297FE698}" srcOrd="7" destOrd="0" parTransId="{E4CE2386-CE96-483E-BCB4-468B4B1EC8A1}" sibTransId="{08B116CF-1216-4E0A-8D4E-524D3C6C6642}"/>
    <dgm:cxn modelId="{EFFC76D1-4034-495D-B795-4B715BFD3CAA}" type="presOf" srcId="{0D11A82A-6BD0-4C18-8707-43C547C46BAD}" destId="{F426D220-CD17-4347-8BBC-84292870FAC4}" srcOrd="1" destOrd="0" presId="urn:microsoft.com/office/officeart/2005/8/layout/list1"/>
    <dgm:cxn modelId="{52A90D0F-A226-4F47-9E80-B721C9794D22}" type="presOf" srcId="{89E16AC1-71D6-47E6-93F9-A5EF0B9F925D}" destId="{4C8A29B5-C248-4AB5-8B5B-1248411780F4}" srcOrd="1" destOrd="0" presId="urn:microsoft.com/office/officeart/2005/8/layout/list1"/>
    <dgm:cxn modelId="{49C6F187-47AC-4EC8-8B6B-763B721F62A0}" type="presOf" srcId="{31A4CCE3-5D48-4C56-83A5-1FDE297FE698}" destId="{CC3A49EF-A3A7-47E5-8B7E-029F6C56FA5B}" srcOrd="1" destOrd="0" presId="urn:microsoft.com/office/officeart/2005/8/layout/list1"/>
    <dgm:cxn modelId="{52FA3F18-D586-45B1-AE2A-675E51AD239D}" srcId="{BBD3A0DB-DAA4-4855-9909-A8B12140C245}" destId="{BBFDB8C8-451E-4577-809F-4EE77EC4E050}" srcOrd="2" destOrd="0" parTransId="{C863CCEB-D127-4088-B4F5-F7C801C4506D}" sibTransId="{2D760740-226C-40EB-A0D5-172D5920662B}"/>
    <dgm:cxn modelId="{9A8EB26C-1C8F-4FB7-9B51-229EC44B90C3}" type="presOf" srcId="{5BAC72AD-995D-4409-8C5E-EAD7B0283B7F}" destId="{CACB993A-CEF8-4F2D-8513-AE2BC51E8D34}" srcOrd="0" destOrd="0" presId="urn:microsoft.com/office/officeart/2005/8/layout/list1"/>
    <dgm:cxn modelId="{5568305F-AB00-4425-827B-DCCB284EEA91}" type="presOf" srcId="{BBFDB8C8-451E-4577-809F-4EE77EC4E050}" destId="{F99E3F3A-EDAF-45D0-9F99-599D64D59FE7}" srcOrd="0" destOrd="0" presId="urn:microsoft.com/office/officeart/2005/8/layout/list1"/>
    <dgm:cxn modelId="{A7A2230C-51F1-4335-BA26-FCA681A267D8}" type="presOf" srcId="{FDD8C34E-37CF-4743-B65B-5F48DADD1D65}" destId="{F8D1A48B-9239-4417-98E0-3861FB3DB965}" srcOrd="0" destOrd="0" presId="urn:microsoft.com/office/officeart/2005/8/layout/list1"/>
    <dgm:cxn modelId="{D5138231-C034-4A60-95F9-04679617BFE9}" srcId="{BBD3A0DB-DAA4-4855-9909-A8B12140C245}" destId="{5BAC72AD-995D-4409-8C5E-EAD7B0283B7F}" srcOrd="6" destOrd="0" parTransId="{B5B624C0-2285-4BF2-B1AC-6D13CCE39B94}" sibTransId="{C93E1CFB-D146-453B-B877-753DBCAA2EF6}"/>
    <dgm:cxn modelId="{FA4ECF91-D98E-4E1C-9EE6-D6445B96EBE7}" type="presOf" srcId="{B21290FE-19D4-45F5-97D4-105FA5A79D60}" destId="{FD1BD4CA-5E52-4722-A5DC-428B619EB23F}" srcOrd="0" destOrd="0" presId="urn:microsoft.com/office/officeart/2005/8/layout/list1"/>
    <dgm:cxn modelId="{BE254221-10E8-4358-A134-BAC036B21067}" type="presOf" srcId="{0D11A82A-6BD0-4C18-8707-43C547C46BAD}" destId="{CE23F522-C04B-4203-B55D-53CF5B14D309}" srcOrd="0" destOrd="0" presId="urn:microsoft.com/office/officeart/2005/8/layout/list1"/>
    <dgm:cxn modelId="{036B73D1-7FAE-4AF3-A36B-04DCB88AF23F}" srcId="{BBD3A0DB-DAA4-4855-9909-A8B12140C245}" destId="{FDD8C34E-37CF-4743-B65B-5F48DADD1D65}" srcOrd="3" destOrd="0" parTransId="{84F8E14C-47F3-4A4D-9D57-75CC2FE691F3}" sibTransId="{2C540397-2380-485C-8F28-1705DEBA0E42}"/>
    <dgm:cxn modelId="{0E74997D-1436-4CF4-B9E3-0AC97B073C89}" srcId="{BBD3A0DB-DAA4-4855-9909-A8B12140C245}" destId="{F16DC6B5-EA95-402B-8164-5F8F60DFD400}" srcOrd="4" destOrd="0" parTransId="{9532A23D-8622-4184-9A86-183C73C3C14A}" sibTransId="{391AA91A-CEF0-47AB-AC1D-F878E0416B82}"/>
    <dgm:cxn modelId="{75990D57-BA15-459E-8501-51D3CC01681C}" type="presOf" srcId="{FDD8C34E-37CF-4743-B65B-5F48DADD1D65}" destId="{244CE41B-8101-4E3D-8929-2F427520FA57}" srcOrd="1" destOrd="0" presId="urn:microsoft.com/office/officeart/2005/8/layout/list1"/>
    <dgm:cxn modelId="{E67D9CC4-C3B8-4EE9-BC3D-26CB02E6A03A}" type="presOf" srcId="{5BAC72AD-995D-4409-8C5E-EAD7B0283B7F}" destId="{7DCE9C6B-3E7A-4087-BA84-9E84F2775FF6}" srcOrd="1" destOrd="0" presId="urn:microsoft.com/office/officeart/2005/8/layout/list1"/>
    <dgm:cxn modelId="{C78CF66A-D499-45DC-98F7-3020C16C7A76}" srcId="{BBD3A0DB-DAA4-4855-9909-A8B12140C245}" destId="{0D11A82A-6BD0-4C18-8707-43C547C46BAD}" srcOrd="5" destOrd="0" parTransId="{DCEF187D-C5AA-4587-8E87-1581084BF3C6}" sibTransId="{2B6CC221-3AE6-46CE-ADFA-F356C6E34DD9}"/>
    <dgm:cxn modelId="{DCA51BF3-5540-4BB8-B93C-3333955DB881}" type="presOf" srcId="{BBFDB8C8-451E-4577-809F-4EE77EC4E050}" destId="{D48DA3AD-0EE2-45DB-A2B9-2FFE9916E41D}" srcOrd="1" destOrd="0" presId="urn:microsoft.com/office/officeart/2005/8/layout/list1"/>
    <dgm:cxn modelId="{7A2DA7D5-39BC-4F41-8FA0-B0697AE4635D}" type="presOf" srcId="{291B9E05-44F3-4F2B-8208-DA8F20EC8B8B}" destId="{19CEBB3F-B625-4A86-B8B4-884D4AB9207D}" srcOrd="0" destOrd="0" presId="urn:microsoft.com/office/officeart/2005/8/layout/list1"/>
    <dgm:cxn modelId="{1F4B0A36-701C-4736-B5AF-FD00E4D21FBB}" type="presOf" srcId="{F16DC6B5-EA95-402B-8164-5F8F60DFD400}" destId="{996C6FCD-2930-4FC1-A7B2-45550BADBF2E}" srcOrd="1" destOrd="0" presId="urn:microsoft.com/office/officeart/2005/8/layout/list1"/>
    <dgm:cxn modelId="{9EE6B207-CE11-4E84-91C2-17930492BB38}" type="presOf" srcId="{F16DC6B5-EA95-402B-8164-5F8F60DFD400}" destId="{A6FE2A00-3DD0-40FE-82DD-D8FAEEB8409A}" srcOrd="0" destOrd="0" presId="urn:microsoft.com/office/officeart/2005/8/layout/list1"/>
    <dgm:cxn modelId="{56FFE7BB-56E2-4910-BA1D-1064B06D99FB}" type="presOf" srcId="{B21290FE-19D4-45F5-97D4-105FA5A79D60}" destId="{2DC14BB0-AF6E-4B82-AF1B-905FA9749C0F}" srcOrd="1" destOrd="0" presId="urn:microsoft.com/office/officeart/2005/8/layout/list1"/>
    <dgm:cxn modelId="{C97ED51F-9F6C-43D7-803B-D94D271E8746}" type="presOf" srcId="{291B9E05-44F3-4F2B-8208-DA8F20EC8B8B}" destId="{3867479C-7561-4849-B831-A3D78B1BBE17}" srcOrd="1" destOrd="0" presId="urn:microsoft.com/office/officeart/2005/8/layout/list1"/>
    <dgm:cxn modelId="{AC496F08-0978-4920-AF94-34A639AB4E8A}" srcId="{BBD3A0DB-DAA4-4855-9909-A8B12140C245}" destId="{89E16AC1-71D6-47E6-93F9-A5EF0B9F925D}" srcOrd="0" destOrd="0" parTransId="{00CDCD8C-4D93-44DB-8400-C7E459A8A716}" sibTransId="{8A7C52B2-163A-42BB-965A-0FE1DF71FBCC}"/>
    <dgm:cxn modelId="{6B96B9FE-7244-49A9-ACC6-3F4BEB933DCE}" type="presOf" srcId="{31A4CCE3-5D48-4C56-83A5-1FDE297FE698}" destId="{D8EF6716-C46C-4FF0-B4B5-7479BF7F092E}" srcOrd="0" destOrd="0" presId="urn:microsoft.com/office/officeart/2005/8/layout/list1"/>
    <dgm:cxn modelId="{EFFE14F8-45BE-4C16-8C0C-4FFB411B6F51}" type="presOf" srcId="{BBD3A0DB-DAA4-4855-9909-A8B12140C245}" destId="{3F9F1936-0245-480B-8E36-3BCD72E80DB3}" srcOrd="0" destOrd="0" presId="urn:microsoft.com/office/officeart/2005/8/layout/list1"/>
    <dgm:cxn modelId="{F81EFA16-0049-4CAE-95E4-7CEF2AC1F1C1}" srcId="{BBD3A0DB-DAA4-4855-9909-A8B12140C245}" destId="{B21290FE-19D4-45F5-97D4-105FA5A79D60}" srcOrd="1" destOrd="0" parTransId="{D5F07FFD-3D19-42F3-8248-DBB0FC5BC067}" sibTransId="{A3F596D6-F34D-42AD-9341-15B25963BB5C}"/>
    <dgm:cxn modelId="{71325A5E-D670-41F9-91B3-37DCC66761A1}" srcId="{BBD3A0DB-DAA4-4855-9909-A8B12140C245}" destId="{291B9E05-44F3-4F2B-8208-DA8F20EC8B8B}" srcOrd="8" destOrd="0" parTransId="{1CB26464-0AA8-46BE-979A-569F41FB26AB}" sibTransId="{BB42EC37-C45F-4B14-AF14-93C82126D6C5}"/>
    <dgm:cxn modelId="{CC71E9B8-8ADB-4AF0-8A4E-25C2ACB43EFE}" type="presOf" srcId="{89E16AC1-71D6-47E6-93F9-A5EF0B9F925D}" destId="{854638AA-D5E2-4FCB-9417-E7A20F78E05F}" srcOrd="0" destOrd="0" presId="urn:microsoft.com/office/officeart/2005/8/layout/list1"/>
    <dgm:cxn modelId="{7C115A02-C8D6-4035-9A40-02AE04E750AF}" type="presParOf" srcId="{3F9F1936-0245-480B-8E36-3BCD72E80DB3}" destId="{7CD0FA2D-28A5-424B-B58F-667FD73C7141}" srcOrd="0" destOrd="0" presId="urn:microsoft.com/office/officeart/2005/8/layout/list1"/>
    <dgm:cxn modelId="{44493340-43EA-494A-83FB-6584ED3388EF}" type="presParOf" srcId="{7CD0FA2D-28A5-424B-B58F-667FD73C7141}" destId="{854638AA-D5E2-4FCB-9417-E7A20F78E05F}" srcOrd="0" destOrd="0" presId="urn:microsoft.com/office/officeart/2005/8/layout/list1"/>
    <dgm:cxn modelId="{85CD6CF7-1D31-4479-B502-3876F554D75C}" type="presParOf" srcId="{7CD0FA2D-28A5-424B-B58F-667FD73C7141}" destId="{4C8A29B5-C248-4AB5-8B5B-1248411780F4}" srcOrd="1" destOrd="0" presId="urn:microsoft.com/office/officeart/2005/8/layout/list1"/>
    <dgm:cxn modelId="{CD37AF94-A06C-493A-9708-5D26C5E128DA}" type="presParOf" srcId="{3F9F1936-0245-480B-8E36-3BCD72E80DB3}" destId="{C96B9B5D-5B8E-4D4D-957F-812D614D168F}" srcOrd="1" destOrd="0" presId="urn:microsoft.com/office/officeart/2005/8/layout/list1"/>
    <dgm:cxn modelId="{92285552-A63C-485E-A115-EE31160C9DB5}" type="presParOf" srcId="{3F9F1936-0245-480B-8E36-3BCD72E80DB3}" destId="{C9DCDD64-BF45-4E37-8F17-982644D92C21}" srcOrd="2" destOrd="0" presId="urn:microsoft.com/office/officeart/2005/8/layout/list1"/>
    <dgm:cxn modelId="{8F5BC13C-2890-47D0-8745-501ED7F5DDDE}" type="presParOf" srcId="{3F9F1936-0245-480B-8E36-3BCD72E80DB3}" destId="{1A3FE23F-2A9E-4EE3-B42D-596F630F0239}" srcOrd="3" destOrd="0" presId="urn:microsoft.com/office/officeart/2005/8/layout/list1"/>
    <dgm:cxn modelId="{CB00CDB6-5235-4952-A137-C577A9EEB9ED}" type="presParOf" srcId="{3F9F1936-0245-480B-8E36-3BCD72E80DB3}" destId="{84465E7D-5AF0-4F41-8855-95DD06991726}" srcOrd="4" destOrd="0" presId="urn:microsoft.com/office/officeart/2005/8/layout/list1"/>
    <dgm:cxn modelId="{5A06E093-864C-495F-88F0-291BE7BE023F}" type="presParOf" srcId="{84465E7D-5AF0-4F41-8855-95DD06991726}" destId="{FD1BD4CA-5E52-4722-A5DC-428B619EB23F}" srcOrd="0" destOrd="0" presId="urn:microsoft.com/office/officeart/2005/8/layout/list1"/>
    <dgm:cxn modelId="{CC792C6A-F8B8-41DB-87CC-C017B6C9DE42}" type="presParOf" srcId="{84465E7D-5AF0-4F41-8855-95DD06991726}" destId="{2DC14BB0-AF6E-4B82-AF1B-905FA9749C0F}" srcOrd="1" destOrd="0" presId="urn:microsoft.com/office/officeart/2005/8/layout/list1"/>
    <dgm:cxn modelId="{00B69EBB-DC05-4FFB-8FCD-DAF2130B56AA}" type="presParOf" srcId="{3F9F1936-0245-480B-8E36-3BCD72E80DB3}" destId="{635AE32B-E0A7-4DC6-B96D-A1066E2BB7A6}" srcOrd="5" destOrd="0" presId="urn:microsoft.com/office/officeart/2005/8/layout/list1"/>
    <dgm:cxn modelId="{FD888E95-41D0-4DCC-9ADC-4D8F7AB4F4C0}" type="presParOf" srcId="{3F9F1936-0245-480B-8E36-3BCD72E80DB3}" destId="{5C2D32E6-AAC7-4A77-B598-6C0AAEAC3860}" srcOrd="6" destOrd="0" presId="urn:microsoft.com/office/officeart/2005/8/layout/list1"/>
    <dgm:cxn modelId="{F119C31D-C1E1-4738-9B05-F8ED70DE137E}" type="presParOf" srcId="{3F9F1936-0245-480B-8E36-3BCD72E80DB3}" destId="{E0363459-6983-4DFB-B2CC-B3873FD31DA9}" srcOrd="7" destOrd="0" presId="urn:microsoft.com/office/officeart/2005/8/layout/list1"/>
    <dgm:cxn modelId="{2EE0B47A-6CE0-4568-BD14-A23B6CE2FFEA}" type="presParOf" srcId="{3F9F1936-0245-480B-8E36-3BCD72E80DB3}" destId="{48B10FEA-6B04-458E-B1B1-4688DD5EDB92}" srcOrd="8" destOrd="0" presId="urn:microsoft.com/office/officeart/2005/8/layout/list1"/>
    <dgm:cxn modelId="{51983F10-EC49-4908-A304-2313AC3C33EB}" type="presParOf" srcId="{48B10FEA-6B04-458E-B1B1-4688DD5EDB92}" destId="{F99E3F3A-EDAF-45D0-9F99-599D64D59FE7}" srcOrd="0" destOrd="0" presId="urn:microsoft.com/office/officeart/2005/8/layout/list1"/>
    <dgm:cxn modelId="{6A1A79B9-A690-4ECD-AA93-BE5367DE46F1}" type="presParOf" srcId="{48B10FEA-6B04-458E-B1B1-4688DD5EDB92}" destId="{D48DA3AD-0EE2-45DB-A2B9-2FFE9916E41D}" srcOrd="1" destOrd="0" presId="urn:microsoft.com/office/officeart/2005/8/layout/list1"/>
    <dgm:cxn modelId="{934312F2-1C04-45E8-BFF6-5BAD0B1EA7F9}" type="presParOf" srcId="{3F9F1936-0245-480B-8E36-3BCD72E80DB3}" destId="{8190C626-E3BC-46AA-97BA-AF21AE7D7BB7}" srcOrd="9" destOrd="0" presId="urn:microsoft.com/office/officeart/2005/8/layout/list1"/>
    <dgm:cxn modelId="{945E9BAD-6204-4CFC-906A-02AD0508BE59}" type="presParOf" srcId="{3F9F1936-0245-480B-8E36-3BCD72E80DB3}" destId="{A536E0E2-79B3-4769-ACCB-9B445E5807C1}" srcOrd="10" destOrd="0" presId="urn:microsoft.com/office/officeart/2005/8/layout/list1"/>
    <dgm:cxn modelId="{6E2FF98D-7E56-4E86-B5BF-7AA7D6CA9B0E}" type="presParOf" srcId="{3F9F1936-0245-480B-8E36-3BCD72E80DB3}" destId="{691A5CAF-E76A-44DB-9C6C-E48DCB191BEB}" srcOrd="11" destOrd="0" presId="urn:microsoft.com/office/officeart/2005/8/layout/list1"/>
    <dgm:cxn modelId="{9D90B5BC-37E9-4816-A3F3-74EF33D073A7}" type="presParOf" srcId="{3F9F1936-0245-480B-8E36-3BCD72E80DB3}" destId="{6B3F4E07-BB8B-4903-BF05-B3E6C2D615CA}" srcOrd="12" destOrd="0" presId="urn:microsoft.com/office/officeart/2005/8/layout/list1"/>
    <dgm:cxn modelId="{4DEAC364-E70A-4295-8862-B1A8F9F9D1F1}" type="presParOf" srcId="{6B3F4E07-BB8B-4903-BF05-B3E6C2D615CA}" destId="{F8D1A48B-9239-4417-98E0-3861FB3DB965}" srcOrd="0" destOrd="0" presId="urn:microsoft.com/office/officeart/2005/8/layout/list1"/>
    <dgm:cxn modelId="{77943F96-1186-4A1F-9EF4-B32A529BB6C2}" type="presParOf" srcId="{6B3F4E07-BB8B-4903-BF05-B3E6C2D615CA}" destId="{244CE41B-8101-4E3D-8929-2F427520FA57}" srcOrd="1" destOrd="0" presId="urn:microsoft.com/office/officeart/2005/8/layout/list1"/>
    <dgm:cxn modelId="{2A3F3394-A41B-40A1-BD7C-ADEB562A3A98}" type="presParOf" srcId="{3F9F1936-0245-480B-8E36-3BCD72E80DB3}" destId="{ACF416B6-89C9-4BFE-98B5-2492CBD938AA}" srcOrd="13" destOrd="0" presId="urn:microsoft.com/office/officeart/2005/8/layout/list1"/>
    <dgm:cxn modelId="{C7900D2B-4783-408A-947C-9D92A7311561}" type="presParOf" srcId="{3F9F1936-0245-480B-8E36-3BCD72E80DB3}" destId="{A1EC6C6F-E951-49B9-AD48-334CA29F91C8}" srcOrd="14" destOrd="0" presId="urn:microsoft.com/office/officeart/2005/8/layout/list1"/>
    <dgm:cxn modelId="{ECDB9FA1-C284-4ADD-824A-CCDB73150284}" type="presParOf" srcId="{3F9F1936-0245-480B-8E36-3BCD72E80DB3}" destId="{1FC4E6B7-492F-4969-A3BF-F7FCFEF1D044}" srcOrd="15" destOrd="0" presId="urn:microsoft.com/office/officeart/2005/8/layout/list1"/>
    <dgm:cxn modelId="{279D49D5-35B8-46C5-B341-3B5155D806DD}" type="presParOf" srcId="{3F9F1936-0245-480B-8E36-3BCD72E80DB3}" destId="{C27FB448-A628-4B21-8B48-BD41A09575CA}" srcOrd="16" destOrd="0" presId="urn:microsoft.com/office/officeart/2005/8/layout/list1"/>
    <dgm:cxn modelId="{EC4A1203-B134-499A-B6B2-5ADA7EA9D80B}" type="presParOf" srcId="{C27FB448-A628-4B21-8B48-BD41A09575CA}" destId="{A6FE2A00-3DD0-40FE-82DD-D8FAEEB8409A}" srcOrd="0" destOrd="0" presId="urn:microsoft.com/office/officeart/2005/8/layout/list1"/>
    <dgm:cxn modelId="{9E0FFC12-BD00-4393-A7E0-743B3B828ED7}" type="presParOf" srcId="{C27FB448-A628-4B21-8B48-BD41A09575CA}" destId="{996C6FCD-2930-4FC1-A7B2-45550BADBF2E}" srcOrd="1" destOrd="0" presId="urn:microsoft.com/office/officeart/2005/8/layout/list1"/>
    <dgm:cxn modelId="{F8CD21A6-5E4C-4B47-9984-F0DA0176BE29}" type="presParOf" srcId="{3F9F1936-0245-480B-8E36-3BCD72E80DB3}" destId="{BD40733C-65F4-45E4-82DB-70C83D07A418}" srcOrd="17" destOrd="0" presId="urn:microsoft.com/office/officeart/2005/8/layout/list1"/>
    <dgm:cxn modelId="{364F8B99-B6E7-4034-964F-E798753D91FA}" type="presParOf" srcId="{3F9F1936-0245-480B-8E36-3BCD72E80DB3}" destId="{43AE18F0-187E-4396-B0D8-F3211B28FC77}" srcOrd="18" destOrd="0" presId="urn:microsoft.com/office/officeart/2005/8/layout/list1"/>
    <dgm:cxn modelId="{E9DFF3E9-60CA-4452-9CE3-84F06C6557C3}" type="presParOf" srcId="{3F9F1936-0245-480B-8E36-3BCD72E80DB3}" destId="{FEF0528C-22AA-424F-9F0C-28A7BB9E64C8}" srcOrd="19" destOrd="0" presId="urn:microsoft.com/office/officeart/2005/8/layout/list1"/>
    <dgm:cxn modelId="{4FAD0D13-E490-49CB-957F-7DB01DAF68AD}" type="presParOf" srcId="{3F9F1936-0245-480B-8E36-3BCD72E80DB3}" destId="{2C7A8E19-4E89-4FAD-BDEB-32D4C6BCC50D}" srcOrd="20" destOrd="0" presId="urn:microsoft.com/office/officeart/2005/8/layout/list1"/>
    <dgm:cxn modelId="{6232C46A-B15F-4470-9473-01E1B6B3B1FB}" type="presParOf" srcId="{2C7A8E19-4E89-4FAD-BDEB-32D4C6BCC50D}" destId="{CE23F522-C04B-4203-B55D-53CF5B14D309}" srcOrd="0" destOrd="0" presId="urn:microsoft.com/office/officeart/2005/8/layout/list1"/>
    <dgm:cxn modelId="{C4A15C76-B306-4CA6-ACE6-157437D73FE0}" type="presParOf" srcId="{2C7A8E19-4E89-4FAD-BDEB-32D4C6BCC50D}" destId="{F426D220-CD17-4347-8BBC-84292870FAC4}" srcOrd="1" destOrd="0" presId="urn:microsoft.com/office/officeart/2005/8/layout/list1"/>
    <dgm:cxn modelId="{38B77C1A-C6B8-49E3-A698-A0D74B7E8826}" type="presParOf" srcId="{3F9F1936-0245-480B-8E36-3BCD72E80DB3}" destId="{6D0E78EE-35AD-4507-9FAE-F689F84A8650}" srcOrd="21" destOrd="0" presId="urn:microsoft.com/office/officeart/2005/8/layout/list1"/>
    <dgm:cxn modelId="{CAEBED69-7140-4845-B83A-B20210094B6D}" type="presParOf" srcId="{3F9F1936-0245-480B-8E36-3BCD72E80DB3}" destId="{74034364-AB7C-423C-8319-8C95A02F1D5D}" srcOrd="22" destOrd="0" presId="urn:microsoft.com/office/officeart/2005/8/layout/list1"/>
    <dgm:cxn modelId="{3C329E67-A130-46E7-B82D-45BD837AE17F}" type="presParOf" srcId="{3F9F1936-0245-480B-8E36-3BCD72E80DB3}" destId="{B9688D09-B93E-458A-9854-366D69E5E373}" srcOrd="23" destOrd="0" presId="urn:microsoft.com/office/officeart/2005/8/layout/list1"/>
    <dgm:cxn modelId="{6F102CFD-359F-4F19-8AAC-6B5494B14C12}" type="presParOf" srcId="{3F9F1936-0245-480B-8E36-3BCD72E80DB3}" destId="{28B05692-C0B1-43F5-866D-E38D85EFF076}" srcOrd="24" destOrd="0" presId="urn:microsoft.com/office/officeart/2005/8/layout/list1"/>
    <dgm:cxn modelId="{55704FEB-BC16-46FE-AF10-48E8C100F2FA}" type="presParOf" srcId="{28B05692-C0B1-43F5-866D-E38D85EFF076}" destId="{CACB993A-CEF8-4F2D-8513-AE2BC51E8D34}" srcOrd="0" destOrd="0" presId="urn:microsoft.com/office/officeart/2005/8/layout/list1"/>
    <dgm:cxn modelId="{8E1C11AD-B9C1-4941-A455-CAE261C4E72C}" type="presParOf" srcId="{28B05692-C0B1-43F5-866D-E38D85EFF076}" destId="{7DCE9C6B-3E7A-4087-BA84-9E84F2775FF6}" srcOrd="1" destOrd="0" presId="urn:microsoft.com/office/officeart/2005/8/layout/list1"/>
    <dgm:cxn modelId="{35D5F75F-4364-46AC-8539-C1F144E48AD6}" type="presParOf" srcId="{3F9F1936-0245-480B-8E36-3BCD72E80DB3}" destId="{67E5FC35-14C8-49A6-B772-E503FC18BCB1}" srcOrd="25" destOrd="0" presId="urn:microsoft.com/office/officeart/2005/8/layout/list1"/>
    <dgm:cxn modelId="{A747DC44-8D5D-426D-9E33-4F69C5CF61E5}" type="presParOf" srcId="{3F9F1936-0245-480B-8E36-3BCD72E80DB3}" destId="{EE70D61D-A087-4A6E-AABA-49FC9F243A5F}" srcOrd="26" destOrd="0" presId="urn:microsoft.com/office/officeart/2005/8/layout/list1"/>
    <dgm:cxn modelId="{1ED63041-9A04-4CEB-A9ED-BAE5A042D1BD}" type="presParOf" srcId="{3F9F1936-0245-480B-8E36-3BCD72E80DB3}" destId="{4CBB1941-8E4D-476E-AC05-7D0127D7E4BB}" srcOrd="27" destOrd="0" presId="urn:microsoft.com/office/officeart/2005/8/layout/list1"/>
    <dgm:cxn modelId="{8144ADE7-5444-45D1-BC38-EDFD5C9575E2}" type="presParOf" srcId="{3F9F1936-0245-480B-8E36-3BCD72E80DB3}" destId="{883C0717-02F5-42AE-B824-0C70EA185A90}" srcOrd="28" destOrd="0" presId="urn:microsoft.com/office/officeart/2005/8/layout/list1"/>
    <dgm:cxn modelId="{935FBE6C-581E-4C68-8EEE-700B1EC58B1D}" type="presParOf" srcId="{883C0717-02F5-42AE-B824-0C70EA185A90}" destId="{D8EF6716-C46C-4FF0-B4B5-7479BF7F092E}" srcOrd="0" destOrd="0" presId="urn:microsoft.com/office/officeart/2005/8/layout/list1"/>
    <dgm:cxn modelId="{F9F5A047-0AFD-4CB5-B67F-512A9CEFB105}" type="presParOf" srcId="{883C0717-02F5-42AE-B824-0C70EA185A90}" destId="{CC3A49EF-A3A7-47E5-8B7E-029F6C56FA5B}" srcOrd="1" destOrd="0" presId="urn:microsoft.com/office/officeart/2005/8/layout/list1"/>
    <dgm:cxn modelId="{0E438F56-5358-4CC5-A3C7-9A9A17F73044}" type="presParOf" srcId="{3F9F1936-0245-480B-8E36-3BCD72E80DB3}" destId="{9A891F08-BD75-4221-9557-E34197629AA9}" srcOrd="29" destOrd="0" presId="urn:microsoft.com/office/officeart/2005/8/layout/list1"/>
    <dgm:cxn modelId="{0EDD0878-FD71-4A32-9595-9D6F09A7137B}" type="presParOf" srcId="{3F9F1936-0245-480B-8E36-3BCD72E80DB3}" destId="{530756DA-7E45-42D6-830D-E85D5D8B4948}" srcOrd="30" destOrd="0" presId="urn:microsoft.com/office/officeart/2005/8/layout/list1"/>
    <dgm:cxn modelId="{410D93FB-13F3-4A8C-94FD-9756B392AB2E}" type="presParOf" srcId="{3F9F1936-0245-480B-8E36-3BCD72E80DB3}" destId="{D188C40F-014D-48F4-8574-AABADEDF5D25}" srcOrd="31" destOrd="0" presId="urn:microsoft.com/office/officeart/2005/8/layout/list1"/>
    <dgm:cxn modelId="{9B8CF061-2844-48BD-84CF-DA662D77BFCC}" type="presParOf" srcId="{3F9F1936-0245-480B-8E36-3BCD72E80DB3}" destId="{72CEB78D-6809-4498-B86E-24F3F990D679}" srcOrd="32" destOrd="0" presId="urn:microsoft.com/office/officeart/2005/8/layout/list1"/>
    <dgm:cxn modelId="{8D1CB6DC-C03E-4901-B617-3271E097A290}" type="presParOf" srcId="{72CEB78D-6809-4498-B86E-24F3F990D679}" destId="{19CEBB3F-B625-4A86-B8B4-884D4AB9207D}" srcOrd="0" destOrd="0" presId="urn:microsoft.com/office/officeart/2005/8/layout/list1"/>
    <dgm:cxn modelId="{BAA29B3F-D982-48DB-B8D9-7BE4D95C803C}" type="presParOf" srcId="{72CEB78D-6809-4498-B86E-24F3F990D679}" destId="{3867479C-7561-4849-B831-A3D78B1BBE17}" srcOrd="1" destOrd="0" presId="urn:microsoft.com/office/officeart/2005/8/layout/list1"/>
    <dgm:cxn modelId="{90B534F6-7CBE-4780-A558-BF87100E38A2}" type="presParOf" srcId="{3F9F1936-0245-480B-8E36-3BCD72E80DB3}" destId="{7B224666-FF01-4DE1-B411-B54BBBD5E763}" srcOrd="33" destOrd="0" presId="urn:microsoft.com/office/officeart/2005/8/layout/list1"/>
    <dgm:cxn modelId="{D03844C3-062C-4992-BDA3-192AD8F19D45}" type="presParOf" srcId="{3F9F1936-0245-480B-8E36-3BCD72E80DB3}" destId="{49AE4F2F-7E3B-4DBA-B857-72BBFDC6FBC5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134E7F-FA19-4EE9-BBF9-BDC9E6D72BF7}" type="doc">
      <dgm:prSet loTypeId="urn:microsoft.com/office/officeart/2005/8/layout/default" loCatId="list" qsTypeId="urn:microsoft.com/office/officeart/2005/8/quickstyle/simple1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67D542A7-9830-4398-8062-1986DEE78D8D}">
      <dgm:prSet/>
      <dgm:spPr/>
      <dgm:t>
        <a:bodyPr/>
        <a:lstStyle/>
        <a:p>
          <a:r>
            <a:rPr lang="en-US" dirty="0"/>
            <a:t>User Authentication and Authorization</a:t>
          </a:r>
        </a:p>
      </dgm:t>
    </dgm:pt>
    <dgm:pt modelId="{3745531D-1D64-4634-9B37-1D1EAED086FE}" type="parTrans" cxnId="{CC412F5A-954F-45CC-9854-955BC8BABA90}">
      <dgm:prSet/>
      <dgm:spPr/>
      <dgm:t>
        <a:bodyPr/>
        <a:lstStyle/>
        <a:p>
          <a:endParaRPr lang="en-US"/>
        </a:p>
      </dgm:t>
    </dgm:pt>
    <dgm:pt modelId="{4FEE87F9-7B02-4E11-AA20-84AB1210BBB7}" type="sibTrans" cxnId="{CC412F5A-954F-45CC-9854-955BC8BABA90}">
      <dgm:prSet/>
      <dgm:spPr/>
      <dgm:t>
        <a:bodyPr/>
        <a:lstStyle/>
        <a:p>
          <a:endParaRPr lang="en-US"/>
        </a:p>
      </dgm:t>
    </dgm:pt>
    <dgm:pt modelId="{802AC7F8-D21E-44CF-AD35-7B0A1421121C}">
      <dgm:prSet/>
      <dgm:spPr/>
      <dgm:t>
        <a:bodyPr/>
        <a:lstStyle/>
        <a:p>
          <a:r>
            <a:rPr lang="en-US" dirty="0"/>
            <a:t>Room Management</a:t>
          </a:r>
        </a:p>
      </dgm:t>
    </dgm:pt>
    <dgm:pt modelId="{5CD1457F-F8F0-4B73-858B-EFAD77C8446B}" type="parTrans" cxnId="{12573E24-E3BB-4DA9-9D14-873AE3EB17A1}">
      <dgm:prSet/>
      <dgm:spPr/>
      <dgm:t>
        <a:bodyPr/>
        <a:lstStyle/>
        <a:p>
          <a:endParaRPr lang="en-US"/>
        </a:p>
      </dgm:t>
    </dgm:pt>
    <dgm:pt modelId="{E475B353-F295-45DB-B158-E3630F21D51E}" type="sibTrans" cxnId="{12573E24-E3BB-4DA9-9D14-873AE3EB17A1}">
      <dgm:prSet/>
      <dgm:spPr/>
      <dgm:t>
        <a:bodyPr/>
        <a:lstStyle/>
        <a:p>
          <a:endParaRPr lang="en-US"/>
        </a:p>
      </dgm:t>
    </dgm:pt>
    <dgm:pt modelId="{7E5D1187-A4D1-4716-9975-8F6AC4709F37}">
      <dgm:prSet/>
      <dgm:spPr/>
      <dgm:t>
        <a:bodyPr/>
        <a:lstStyle/>
        <a:p>
          <a:r>
            <a:rPr lang="en-US" dirty="0"/>
            <a:t>Booking Management</a:t>
          </a:r>
        </a:p>
      </dgm:t>
    </dgm:pt>
    <dgm:pt modelId="{1E1D9F3A-1ADB-41CE-889F-18DC0460A43A}" type="parTrans" cxnId="{6E99795B-1D4B-495C-BE54-46D6DBB1C435}">
      <dgm:prSet/>
      <dgm:spPr/>
      <dgm:t>
        <a:bodyPr/>
        <a:lstStyle/>
        <a:p>
          <a:endParaRPr lang="en-US"/>
        </a:p>
      </dgm:t>
    </dgm:pt>
    <dgm:pt modelId="{95BD1849-41BE-4B73-A30B-193769E88103}" type="sibTrans" cxnId="{6E99795B-1D4B-495C-BE54-46D6DBB1C435}">
      <dgm:prSet/>
      <dgm:spPr/>
      <dgm:t>
        <a:bodyPr/>
        <a:lstStyle/>
        <a:p>
          <a:endParaRPr lang="en-US"/>
        </a:p>
      </dgm:t>
    </dgm:pt>
    <dgm:pt modelId="{D154046E-7457-406A-81BC-482D928EDA6B}">
      <dgm:prSet/>
      <dgm:spPr/>
      <dgm:t>
        <a:bodyPr/>
        <a:lstStyle/>
        <a:p>
          <a:r>
            <a:rPr lang="en-US" dirty="0"/>
            <a:t>Payment Processing</a:t>
          </a:r>
        </a:p>
      </dgm:t>
    </dgm:pt>
    <dgm:pt modelId="{9ED683A8-FECC-4E5B-8345-6F8DBA74DDCA}" type="parTrans" cxnId="{B2A1DC72-73F4-4FA9-9B93-882350D6A0C0}">
      <dgm:prSet/>
      <dgm:spPr/>
      <dgm:t>
        <a:bodyPr/>
        <a:lstStyle/>
        <a:p>
          <a:endParaRPr lang="en-US"/>
        </a:p>
      </dgm:t>
    </dgm:pt>
    <dgm:pt modelId="{85D95627-D85A-49F1-A9B3-416E4BB2CB29}" type="sibTrans" cxnId="{B2A1DC72-73F4-4FA9-9B93-882350D6A0C0}">
      <dgm:prSet/>
      <dgm:spPr/>
      <dgm:t>
        <a:bodyPr/>
        <a:lstStyle/>
        <a:p>
          <a:endParaRPr lang="en-US"/>
        </a:p>
      </dgm:t>
    </dgm:pt>
    <dgm:pt modelId="{6170BFE1-9D80-444D-B943-3617E0B7D0D9}">
      <dgm:prSet/>
      <dgm:spPr/>
      <dgm:t>
        <a:bodyPr/>
        <a:lstStyle/>
        <a:p>
          <a:r>
            <a:rPr lang="en-US" dirty="0"/>
            <a:t>Guest Management</a:t>
          </a:r>
        </a:p>
      </dgm:t>
    </dgm:pt>
    <dgm:pt modelId="{98EFD956-B2C5-40AA-9A78-77E61BBCF45F}" type="parTrans" cxnId="{8AA61863-6E69-4AFB-AFF6-90AFB690B584}">
      <dgm:prSet/>
      <dgm:spPr/>
      <dgm:t>
        <a:bodyPr/>
        <a:lstStyle/>
        <a:p>
          <a:endParaRPr lang="en-US"/>
        </a:p>
      </dgm:t>
    </dgm:pt>
    <dgm:pt modelId="{6B73B072-95DF-47F9-8024-66AE9EC56DAB}" type="sibTrans" cxnId="{8AA61863-6E69-4AFB-AFF6-90AFB690B584}">
      <dgm:prSet/>
      <dgm:spPr/>
      <dgm:t>
        <a:bodyPr/>
        <a:lstStyle/>
        <a:p>
          <a:endParaRPr lang="en-US"/>
        </a:p>
      </dgm:t>
    </dgm:pt>
    <dgm:pt modelId="{737ACA96-950B-4B39-961D-5920A3C46DA9}">
      <dgm:prSet/>
      <dgm:spPr/>
      <dgm:t>
        <a:bodyPr/>
        <a:lstStyle/>
        <a:p>
          <a:r>
            <a:rPr lang="en-US" dirty="0"/>
            <a:t>Employee Management</a:t>
          </a:r>
        </a:p>
      </dgm:t>
    </dgm:pt>
    <dgm:pt modelId="{04CFACDE-8F8E-4906-B9C6-3476D2E6ACDA}" type="parTrans" cxnId="{2DA20592-DC2F-45F3-AA23-DF65C1CE6B07}">
      <dgm:prSet/>
      <dgm:spPr/>
      <dgm:t>
        <a:bodyPr/>
        <a:lstStyle/>
        <a:p>
          <a:endParaRPr lang="en-US"/>
        </a:p>
      </dgm:t>
    </dgm:pt>
    <dgm:pt modelId="{A91D9CC7-7EF3-4B47-8A90-AE51B0F848F3}" type="sibTrans" cxnId="{2DA20592-DC2F-45F3-AA23-DF65C1CE6B07}">
      <dgm:prSet/>
      <dgm:spPr/>
      <dgm:t>
        <a:bodyPr/>
        <a:lstStyle/>
        <a:p>
          <a:endParaRPr lang="en-US"/>
        </a:p>
      </dgm:t>
    </dgm:pt>
    <dgm:pt modelId="{ABA68E0C-EE68-417E-87AB-1D90B429E7DB}">
      <dgm:prSet/>
      <dgm:spPr/>
      <dgm:t>
        <a:bodyPr/>
        <a:lstStyle/>
        <a:p>
          <a:r>
            <a:rPr lang="en-US" dirty="0"/>
            <a:t>Audit Log</a:t>
          </a:r>
        </a:p>
      </dgm:t>
    </dgm:pt>
    <dgm:pt modelId="{A8D78D37-F58A-47C9-9FF4-C9082B201115}" type="parTrans" cxnId="{AF4656CB-4138-49EC-AC20-C2A035080A89}">
      <dgm:prSet/>
      <dgm:spPr/>
      <dgm:t>
        <a:bodyPr/>
        <a:lstStyle/>
        <a:p>
          <a:endParaRPr lang="en-US"/>
        </a:p>
      </dgm:t>
    </dgm:pt>
    <dgm:pt modelId="{B51238DD-CE57-4FA1-9C1D-C7A84283A510}" type="sibTrans" cxnId="{AF4656CB-4138-49EC-AC20-C2A035080A89}">
      <dgm:prSet/>
      <dgm:spPr/>
      <dgm:t>
        <a:bodyPr/>
        <a:lstStyle/>
        <a:p>
          <a:endParaRPr lang="en-US"/>
        </a:p>
      </dgm:t>
    </dgm:pt>
    <dgm:pt modelId="{DEBD7C19-6CFA-4B48-A193-066B097B28DC}">
      <dgm:prSet/>
      <dgm:spPr/>
      <dgm:t>
        <a:bodyPr/>
        <a:lstStyle/>
        <a:p>
          <a:r>
            <a:rPr lang="en-US" dirty="0"/>
            <a:t>Report Generation</a:t>
          </a:r>
        </a:p>
      </dgm:t>
    </dgm:pt>
    <dgm:pt modelId="{E9316508-F1A6-47AC-A25A-59FA7AAF3D4F}" type="parTrans" cxnId="{8CBC025A-78D3-48F1-ADFE-1E36460AAB39}">
      <dgm:prSet/>
      <dgm:spPr/>
      <dgm:t>
        <a:bodyPr/>
        <a:lstStyle/>
        <a:p>
          <a:endParaRPr lang="en-US"/>
        </a:p>
      </dgm:t>
    </dgm:pt>
    <dgm:pt modelId="{F30740E9-973B-4516-8A8E-D441076C4D55}" type="sibTrans" cxnId="{8CBC025A-78D3-48F1-ADFE-1E36460AAB39}">
      <dgm:prSet/>
      <dgm:spPr/>
      <dgm:t>
        <a:bodyPr/>
        <a:lstStyle/>
        <a:p>
          <a:endParaRPr lang="en-US"/>
        </a:p>
      </dgm:t>
    </dgm:pt>
    <dgm:pt modelId="{C79AF437-64E3-4FDE-B3C5-6E93EBD1BBA1}">
      <dgm:prSet/>
      <dgm:spPr/>
      <dgm:t>
        <a:bodyPr/>
        <a:lstStyle/>
        <a:p>
          <a:r>
            <a:rPr lang="en-US" dirty="0"/>
            <a:t>Notifications and Alerts</a:t>
          </a:r>
        </a:p>
      </dgm:t>
    </dgm:pt>
    <dgm:pt modelId="{921F5089-8A8C-4032-8FF8-1E04DCDA8EEE}" type="parTrans" cxnId="{3CD77A9D-3854-4F1D-BC4B-B6C6E868E348}">
      <dgm:prSet/>
      <dgm:spPr/>
      <dgm:t>
        <a:bodyPr/>
        <a:lstStyle/>
        <a:p>
          <a:endParaRPr lang="en-US"/>
        </a:p>
      </dgm:t>
    </dgm:pt>
    <dgm:pt modelId="{DC66B615-92CE-4417-9BC8-5B63AEF536BB}" type="sibTrans" cxnId="{3CD77A9D-3854-4F1D-BC4B-B6C6E868E348}">
      <dgm:prSet/>
      <dgm:spPr/>
      <dgm:t>
        <a:bodyPr/>
        <a:lstStyle/>
        <a:p>
          <a:endParaRPr lang="en-US"/>
        </a:p>
      </dgm:t>
    </dgm:pt>
    <dgm:pt modelId="{AC0328E8-F575-4F66-91A8-4F3C2960D8E4}">
      <dgm:prSet/>
      <dgm:spPr/>
      <dgm:t>
        <a:bodyPr/>
        <a:lstStyle/>
        <a:p>
          <a:r>
            <a:rPr lang="en-US" dirty="0"/>
            <a:t>Search and Filter</a:t>
          </a:r>
        </a:p>
      </dgm:t>
    </dgm:pt>
    <dgm:pt modelId="{DB7F387C-B132-4E74-A2C1-D7D2A4F29D9A}" type="parTrans" cxnId="{DB92449D-E29D-4F74-B46C-447715626610}">
      <dgm:prSet/>
      <dgm:spPr/>
      <dgm:t>
        <a:bodyPr/>
        <a:lstStyle/>
        <a:p>
          <a:endParaRPr lang="en-US"/>
        </a:p>
      </dgm:t>
    </dgm:pt>
    <dgm:pt modelId="{37D57B32-2D3B-4F65-9F3F-A09B578A0D6C}" type="sibTrans" cxnId="{DB92449D-E29D-4F74-B46C-447715626610}">
      <dgm:prSet/>
      <dgm:spPr/>
      <dgm:t>
        <a:bodyPr/>
        <a:lstStyle/>
        <a:p>
          <a:endParaRPr lang="en-US"/>
        </a:p>
      </dgm:t>
    </dgm:pt>
    <dgm:pt modelId="{8A038ED7-223C-4046-8CA8-0243BAF2DE8C}" type="pres">
      <dgm:prSet presAssocID="{00134E7F-FA19-4EE9-BBF9-BDC9E6D72BF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720745-6F8A-4475-8FD2-0FD5EE366B44}" type="pres">
      <dgm:prSet presAssocID="{67D542A7-9830-4398-8062-1986DEE78D8D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3C1209-76A8-4CBA-9753-7BEEA9F150F3}" type="pres">
      <dgm:prSet presAssocID="{4FEE87F9-7B02-4E11-AA20-84AB1210BBB7}" presName="sibTrans" presStyleCnt="0"/>
      <dgm:spPr/>
    </dgm:pt>
    <dgm:pt modelId="{FCE04CB6-90AC-4947-9683-5F7875921BB0}" type="pres">
      <dgm:prSet presAssocID="{802AC7F8-D21E-44CF-AD35-7B0A1421121C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130CDC-D990-4518-B48A-16C2FA831B19}" type="pres">
      <dgm:prSet presAssocID="{E475B353-F295-45DB-B158-E3630F21D51E}" presName="sibTrans" presStyleCnt="0"/>
      <dgm:spPr/>
    </dgm:pt>
    <dgm:pt modelId="{3AF17EC2-D6EC-4644-803F-568C5234A042}" type="pres">
      <dgm:prSet presAssocID="{7E5D1187-A4D1-4716-9975-8F6AC4709F3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08DC8-E9A3-4254-BA3B-803F9465BB26}" type="pres">
      <dgm:prSet presAssocID="{95BD1849-41BE-4B73-A30B-193769E88103}" presName="sibTrans" presStyleCnt="0"/>
      <dgm:spPr/>
    </dgm:pt>
    <dgm:pt modelId="{ADF6A38A-D411-44F4-B5C9-7A377D397B91}" type="pres">
      <dgm:prSet presAssocID="{D154046E-7457-406A-81BC-482D928EDA6B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BA81FC-C9A5-4E18-A68E-8FA5C52448C7}" type="pres">
      <dgm:prSet presAssocID="{85D95627-D85A-49F1-A9B3-416E4BB2CB29}" presName="sibTrans" presStyleCnt="0"/>
      <dgm:spPr/>
    </dgm:pt>
    <dgm:pt modelId="{6CDEF7B8-F76F-4994-95CB-EA0BB0FA3112}" type="pres">
      <dgm:prSet presAssocID="{6170BFE1-9D80-444D-B943-3617E0B7D0D9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F094E-3FCD-44A0-A4D3-350027E6EBD6}" type="pres">
      <dgm:prSet presAssocID="{6B73B072-95DF-47F9-8024-66AE9EC56DAB}" presName="sibTrans" presStyleCnt="0"/>
      <dgm:spPr/>
    </dgm:pt>
    <dgm:pt modelId="{8B514A91-640A-428C-9411-AAADA10635E1}" type="pres">
      <dgm:prSet presAssocID="{737ACA96-950B-4B39-961D-5920A3C46DA9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7A7418-EB18-4A83-8897-F441610AB665}" type="pres">
      <dgm:prSet presAssocID="{A91D9CC7-7EF3-4B47-8A90-AE51B0F848F3}" presName="sibTrans" presStyleCnt="0"/>
      <dgm:spPr/>
    </dgm:pt>
    <dgm:pt modelId="{FCB13D82-20A1-4F45-96E8-B89F04AF6A75}" type="pres">
      <dgm:prSet presAssocID="{ABA68E0C-EE68-417E-87AB-1D90B429E7DB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64DD54-516C-42C3-8F23-5DA864C3232B}" type="pres">
      <dgm:prSet presAssocID="{B51238DD-CE57-4FA1-9C1D-C7A84283A510}" presName="sibTrans" presStyleCnt="0"/>
      <dgm:spPr/>
    </dgm:pt>
    <dgm:pt modelId="{D1D0A714-F77A-417F-9E25-3EFB166A1820}" type="pres">
      <dgm:prSet presAssocID="{DEBD7C19-6CFA-4B48-A193-066B097B28DC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ED0221-C317-4F49-820C-F6E562794C52}" type="pres">
      <dgm:prSet presAssocID="{F30740E9-973B-4516-8A8E-D441076C4D55}" presName="sibTrans" presStyleCnt="0"/>
      <dgm:spPr/>
    </dgm:pt>
    <dgm:pt modelId="{4F5B274A-72AA-4B11-9A52-C0E9A0B21280}" type="pres">
      <dgm:prSet presAssocID="{C79AF437-64E3-4FDE-B3C5-6E93EBD1BBA1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B0108-9F9C-4000-B07C-42A2F633AEAC}" type="pres">
      <dgm:prSet presAssocID="{DC66B615-92CE-4417-9BC8-5B63AEF536BB}" presName="sibTrans" presStyleCnt="0"/>
      <dgm:spPr/>
    </dgm:pt>
    <dgm:pt modelId="{9B193655-1487-4019-AB7F-32DE073B1041}" type="pres">
      <dgm:prSet presAssocID="{AC0328E8-F575-4F66-91A8-4F3C2960D8E4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412F5A-954F-45CC-9854-955BC8BABA90}" srcId="{00134E7F-FA19-4EE9-BBF9-BDC9E6D72BF7}" destId="{67D542A7-9830-4398-8062-1986DEE78D8D}" srcOrd="0" destOrd="0" parTransId="{3745531D-1D64-4634-9B37-1D1EAED086FE}" sibTransId="{4FEE87F9-7B02-4E11-AA20-84AB1210BBB7}"/>
    <dgm:cxn modelId="{6E99795B-1D4B-495C-BE54-46D6DBB1C435}" srcId="{00134E7F-FA19-4EE9-BBF9-BDC9E6D72BF7}" destId="{7E5D1187-A4D1-4716-9975-8F6AC4709F37}" srcOrd="2" destOrd="0" parTransId="{1E1D9F3A-1ADB-41CE-889F-18DC0460A43A}" sibTransId="{95BD1849-41BE-4B73-A30B-193769E88103}"/>
    <dgm:cxn modelId="{B2A1DC72-73F4-4FA9-9B93-882350D6A0C0}" srcId="{00134E7F-FA19-4EE9-BBF9-BDC9E6D72BF7}" destId="{D154046E-7457-406A-81BC-482D928EDA6B}" srcOrd="3" destOrd="0" parTransId="{9ED683A8-FECC-4E5B-8345-6F8DBA74DDCA}" sibTransId="{85D95627-D85A-49F1-A9B3-416E4BB2CB29}"/>
    <dgm:cxn modelId="{D28FAE87-A54B-43B6-B8C5-5F0AE92DCA2A}" type="presOf" srcId="{AC0328E8-F575-4F66-91A8-4F3C2960D8E4}" destId="{9B193655-1487-4019-AB7F-32DE073B1041}" srcOrd="0" destOrd="0" presId="urn:microsoft.com/office/officeart/2005/8/layout/default"/>
    <dgm:cxn modelId="{DB92449D-E29D-4F74-B46C-447715626610}" srcId="{00134E7F-FA19-4EE9-BBF9-BDC9E6D72BF7}" destId="{AC0328E8-F575-4F66-91A8-4F3C2960D8E4}" srcOrd="9" destOrd="0" parTransId="{DB7F387C-B132-4E74-A2C1-D7D2A4F29D9A}" sibTransId="{37D57B32-2D3B-4F65-9F3F-A09B578A0D6C}"/>
    <dgm:cxn modelId="{410712F3-DBE0-45FA-A0A1-C7EF8626DE48}" type="presOf" srcId="{DEBD7C19-6CFA-4B48-A193-066B097B28DC}" destId="{D1D0A714-F77A-417F-9E25-3EFB166A1820}" srcOrd="0" destOrd="0" presId="urn:microsoft.com/office/officeart/2005/8/layout/default"/>
    <dgm:cxn modelId="{2191E095-63DD-417F-B446-1578DE7DE2F5}" type="presOf" srcId="{802AC7F8-D21E-44CF-AD35-7B0A1421121C}" destId="{FCE04CB6-90AC-4947-9683-5F7875921BB0}" srcOrd="0" destOrd="0" presId="urn:microsoft.com/office/officeart/2005/8/layout/default"/>
    <dgm:cxn modelId="{8CBC025A-78D3-48F1-ADFE-1E36460AAB39}" srcId="{00134E7F-FA19-4EE9-BBF9-BDC9E6D72BF7}" destId="{DEBD7C19-6CFA-4B48-A193-066B097B28DC}" srcOrd="7" destOrd="0" parTransId="{E9316508-F1A6-47AC-A25A-59FA7AAF3D4F}" sibTransId="{F30740E9-973B-4516-8A8E-D441076C4D55}"/>
    <dgm:cxn modelId="{2551E698-7D13-488B-A6B0-3945D69FBC09}" type="presOf" srcId="{00134E7F-FA19-4EE9-BBF9-BDC9E6D72BF7}" destId="{8A038ED7-223C-4046-8CA8-0243BAF2DE8C}" srcOrd="0" destOrd="0" presId="urn:microsoft.com/office/officeart/2005/8/layout/default"/>
    <dgm:cxn modelId="{F51A2BCE-2EE8-42EC-8954-D720036604A1}" type="presOf" srcId="{6170BFE1-9D80-444D-B943-3617E0B7D0D9}" destId="{6CDEF7B8-F76F-4994-95CB-EA0BB0FA3112}" srcOrd="0" destOrd="0" presId="urn:microsoft.com/office/officeart/2005/8/layout/default"/>
    <dgm:cxn modelId="{DD78D5C1-1005-407D-993E-008A85902DC5}" type="presOf" srcId="{67D542A7-9830-4398-8062-1986DEE78D8D}" destId="{C4720745-6F8A-4475-8FD2-0FD5EE366B44}" srcOrd="0" destOrd="0" presId="urn:microsoft.com/office/officeart/2005/8/layout/default"/>
    <dgm:cxn modelId="{3C11DBE9-9374-4D48-911B-10E83BABCD82}" type="presOf" srcId="{7E5D1187-A4D1-4716-9975-8F6AC4709F37}" destId="{3AF17EC2-D6EC-4644-803F-568C5234A042}" srcOrd="0" destOrd="0" presId="urn:microsoft.com/office/officeart/2005/8/layout/default"/>
    <dgm:cxn modelId="{AF4656CB-4138-49EC-AC20-C2A035080A89}" srcId="{00134E7F-FA19-4EE9-BBF9-BDC9E6D72BF7}" destId="{ABA68E0C-EE68-417E-87AB-1D90B429E7DB}" srcOrd="6" destOrd="0" parTransId="{A8D78D37-F58A-47C9-9FF4-C9082B201115}" sibTransId="{B51238DD-CE57-4FA1-9C1D-C7A84283A510}"/>
    <dgm:cxn modelId="{3687AE61-52A1-4B25-B652-83A2030E5585}" type="presOf" srcId="{D154046E-7457-406A-81BC-482D928EDA6B}" destId="{ADF6A38A-D411-44F4-B5C9-7A377D397B91}" srcOrd="0" destOrd="0" presId="urn:microsoft.com/office/officeart/2005/8/layout/default"/>
    <dgm:cxn modelId="{12573E24-E3BB-4DA9-9D14-873AE3EB17A1}" srcId="{00134E7F-FA19-4EE9-BBF9-BDC9E6D72BF7}" destId="{802AC7F8-D21E-44CF-AD35-7B0A1421121C}" srcOrd="1" destOrd="0" parTransId="{5CD1457F-F8F0-4B73-858B-EFAD77C8446B}" sibTransId="{E475B353-F295-45DB-B158-E3630F21D51E}"/>
    <dgm:cxn modelId="{7E03147A-7E2C-4DF8-8A0B-4E3498D8F1F2}" type="presOf" srcId="{ABA68E0C-EE68-417E-87AB-1D90B429E7DB}" destId="{FCB13D82-20A1-4F45-96E8-B89F04AF6A75}" srcOrd="0" destOrd="0" presId="urn:microsoft.com/office/officeart/2005/8/layout/default"/>
    <dgm:cxn modelId="{301BEADA-2D34-486A-B491-1F6FCEBB796D}" type="presOf" srcId="{C79AF437-64E3-4FDE-B3C5-6E93EBD1BBA1}" destId="{4F5B274A-72AA-4B11-9A52-C0E9A0B21280}" srcOrd="0" destOrd="0" presId="urn:microsoft.com/office/officeart/2005/8/layout/default"/>
    <dgm:cxn modelId="{3CD77A9D-3854-4F1D-BC4B-B6C6E868E348}" srcId="{00134E7F-FA19-4EE9-BBF9-BDC9E6D72BF7}" destId="{C79AF437-64E3-4FDE-B3C5-6E93EBD1BBA1}" srcOrd="8" destOrd="0" parTransId="{921F5089-8A8C-4032-8FF8-1E04DCDA8EEE}" sibTransId="{DC66B615-92CE-4417-9BC8-5B63AEF536BB}"/>
    <dgm:cxn modelId="{81193F93-22DA-44C3-B920-60580BAAC75E}" type="presOf" srcId="{737ACA96-950B-4B39-961D-5920A3C46DA9}" destId="{8B514A91-640A-428C-9411-AAADA10635E1}" srcOrd="0" destOrd="0" presId="urn:microsoft.com/office/officeart/2005/8/layout/default"/>
    <dgm:cxn modelId="{2DA20592-DC2F-45F3-AA23-DF65C1CE6B07}" srcId="{00134E7F-FA19-4EE9-BBF9-BDC9E6D72BF7}" destId="{737ACA96-950B-4B39-961D-5920A3C46DA9}" srcOrd="5" destOrd="0" parTransId="{04CFACDE-8F8E-4906-B9C6-3476D2E6ACDA}" sibTransId="{A91D9CC7-7EF3-4B47-8A90-AE51B0F848F3}"/>
    <dgm:cxn modelId="{8AA61863-6E69-4AFB-AFF6-90AFB690B584}" srcId="{00134E7F-FA19-4EE9-BBF9-BDC9E6D72BF7}" destId="{6170BFE1-9D80-444D-B943-3617E0B7D0D9}" srcOrd="4" destOrd="0" parTransId="{98EFD956-B2C5-40AA-9A78-77E61BBCF45F}" sibTransId="{6B73B072-95DF-47F9-8024-66AE9EC56DAB}"/>
    <dgm:cxn modelId="{4A64CCE7-534B-467E-9620-5FEE645A94B7}" type="presParOf" srcId="{8A038ED7-223C-4046-8CA8-0243BAF2DE8C}" destId="{C4720745-6F8A-4475-8FD2-0FD5EE366B44}" srcOrd="0" destOrd="0" presId="urn:microsoft.com/office/officeart/2005/8/layout/default"/>
    <dgm:cxn modelId="{BC021C2B-49FA-448B-A594-79480917EBB9}" type="presParOf" srcId="{8A038ED7-223C-4046-8CA8-0243BAF2DE8C}" destId="{E33C1209-76A8-4CBA-9753-7BEEA9F150F3}" srcOrd="1" destOrd="0" presId="urn:microsoft.com/office/officeart/2005/8/layout/default"/>
    <dgm:cxn modelId="{14ACB65C-7E97-4A89-A59C-A9890939B3EC}" type="presParOf" srcId="{8A038ED7-223C-4046-8CA8-0243BAF2DE8C}" destId="{FCE04CB6-90AC-4947-9683-5F7875921BB0}" srcOrd="2" destOrd="0" presId="urn:microsoft.com/office/officeart/2005/8/layout/default"/>
    <dgm:cxn modelId="{165A9BF2-84F4-49B1-AE38-EAB7A5C8A767}" type="presParOf" srcId="{8A038ED7-223C-4046-8CA8-0243BAF2DE8C}" destId="{51130CDC-D990-4518-B48A-16C2FA831B19}" srcOrd="3" destOrd="0" presId="urn:microsoft.com/office/officeart/2005/8/layout/default"/>
    <dgm:cxn modelId="{E4F69DBC-7F32-406A-A517-B5DF2ADADDFF}" type="presParOf" srcId="{8A038ED7-223C-4046-8CA8-0243BAF2DE8C}" destId="{3AF17EC2-D6EC-4644-803F-568C5234A042}" srcOrd="4" destOrd="0" presId="urn:microsoft.com/office/officeart/2005/8/layout/default"/>
    <dgm:cxn modelId="{DE01C33A-7842-4D83-8190-2117E965650E}" type="presParOf" srcId="{8A038ED7-223C-4046-8CA8-0243BAF2DE8C}" destId="{74908DC8-E9A3-4254-BA3B-803F9465BB26}" srcOrd="5" destOrd="0" presId="urn:microsoft.com/office/officeart/2005/8/layout/default"/>
    <dgm:cxn modelId="{ADAAE17E-DA93-4827-A21A-724100473660}" type="presParOf" srcId="{8A038ED7-223C-4046-8CA8-0243BAF2DE8C}" destId="{ADF6A38A-D411-44F4-B5C9-7A377D397B91}" srcOrd="6" destOrd="0" presId="urn:microsoft.com/office/officeart/2005/8/layout/default"/>
    <dgm:cxn modelId="{EA4E9B87-55BA-4FD2-92CF-EF8F3471E800}" type="presParOf" srcId="{8A038ED7-223C-4046-8CA8-0243BAF2DE8C}" destId="{E6BA81FC-C9A5-4E18-A68E-8FA5C52448C7}" srcOrd="7" destOrd="0" presId="urn:microsoft.com/office/officeart/2005/8/layout/default"/>
    <dgm:cxn modelId="{1595E581-1561-4D56-BC83-3756A042FF1C}" type="presParOf" srcId="{8A038ED7-223C-4046-8CA8-0243BAF2DE8C}" destId="{6CDEF7B8-F76F-4994-95CB-EA0BB0FA3112}" srcOrd="8" destOrd="0" presId="urn:microsoft.com/office/officeart/2005/8/layout/default"/>
    <dgm:cxn modelId="{1A803AB5-E883-4658-A282-5DDA6AD4EA71}" type="presParOf" srcId="{8A038ED7-223C-4046-8CA8-0243BAF2DE8C}" destId="{140F094E-3FCD-44A0-A4D3-350027E6EBD6}" srcOrd="9" destOrd="0" presId="urn:microsoft.com/office/officeart/2005/8/layout/default"/>
    <dgm:cxn modelId="{02B9C69B-085B-4AA7-A105-BCA91119B11F}" type="presParOf" srcId="{8A038ED7-223C-4046-8CA8-0243BAF2DE8C}" destId="{8B514A91-640A-428C-9411-AAADA10635E1}" srcOrd="10" destOrd="0" presId="urn:microsoft.com/office/officeart/2005/8/layout/default"/>
    <dgm:cxn modelId="{73A18AE2-3251-4822-8016-79CB970B24A6}" type="presParOf" srcId="{8A038ED7-223C-4046-8CA8-0243BAF2DE8C}" destId="{BA7A7418-EB18-4A83-8897-F441610AB665}" srcOrd="11" destOrd="0" presId="urn:microsoft.com/office/officeart/2005/8/layout/default"/>
    <dgm:cxn modelId="{326DDBF3-19B7-4E64-BCF6-1B19FA120915}" type="presParOf" srcId="{8A038ED7-223C-4046-8CA8-0243BAF2DE8C}" destId="{FCB13D82-20A1-4F45-96E8-B89F04AF6A75}" srcOrd="12" destOrd="0" presId="urn:microsoft.com/office/officeart/2005/8/layout/default"/>
    <dgm:cxn modelId="{DAB5C1E1-9064-4197-BED2-D27021DEB4D8}" type="presParOf" srcId="{8A038ED7-223C-4046-8CA8-0243BAF2DE8C}" destId="{D964DD54-516C-42C3-8F23-5DA864C3232B}" srcOrd="13" destOrd="0" presId="urn:microsoft.com/office/officeart/2005/8/layout/default"/>
    <dgm:cxn modelId="{19D3CE3A-25CA-4396-924F-A5A589ECE09B}" type="presParOf" srcId="{8A038ED7-223C-4046-8CA8-0243BAF2DE8C}" destId="{D1D0A714-F77A-417F-9E25-3EFB166A1820}" srcOrd="14" destOrd="0" presId="urn:microsoft.com/office/officeart/2005/8/layout/default"/>
    <dgm:cxn modelId="{D89C3DB6-C37B-4A85-9A31-C1FDA2209513}" type="presParOf" srcId="{8A038ED7-223C-4046-8CA8-0243BAF2DE8C}" destId="{3CED0221-C317-4F49-820C-F6E562794C52}" srcOrd="15" destOrd="0" presId="urn:microsoft.com/office/officeart/2005/8/layout/default"/>
    <dgm:cxn modelId="{80BEA3DA-FD7E-44AA-A5BB-6CED1006DEE3}" type="presParOf" srcId="{8A038ED7-223C-4046-8CA8-0243BAF2DE8C}" destId="{4F5B274A-72AA-4B11-9A52-C0E9A0B21280}" srcOrd="16" destOrd="0" presId="urn:microsoft.com/office/officeart/2005/8/layout/default"/>
    <dgm:cxn modelId="{7BE326B3-03EB-4A44-AC3E-A695F80DE0F2}" type="presParOf" srcId="{8A038ED7-223C-4046-8CA8-0243BAF2DE8C}" destId="{68FB0108-9F9C-4000-B07C-42A2F633AEAC}" srcOrd="17" destOrd="0" presId="urn:microsoft.com/office/officeart/2005/8/layout/default"/>
    <dgm:cxn modelId="{968DA9FF-ABBF-4D38-8423-1CE52D12A402}" type="presParOf" srcId="{8A038ED7-223C-4046-8CA8-0243BAF2DE8C}" destId="{9B193655-1487-4019-AB7F-32DE073B1041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3D3526-AC8F-4F11-A4BF-CF8C17C24436}" type="doc">
      <dgm:prSet loTypeId="urn:microsoft.com/office/officeart/2005/8/layout/default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52012EA3-A4C2-4EC2-891C-FE3BA4E37F69}">
      <dgm:prSet phldrT="[Text]" phldr="0"/>
      <dgm:spPr/>
      <dgm:t>
        <a:bodyPr/>
        <a:lstStyle/>
        <a:p>
          <a:r>
            <a:rPr lang="en-US" dirty="0">
              <a:latin typeface="Aptos Display" panose="020F0302020204030204"/>
            </a:rPr>
            <a:t>Performance</a:t>
          </a:r>
          <a:endParaRPr lang="en-US" dirty="0"/>
        </a:p>
      </dgm:t>
    </dgm:pt>
    <dgm:pt modelId="{082CC088-E24F-4660-B9DF-5EDDEFBA5886}" type="parTrans" cxnId="{3DDEDB9A-3DDD-4FDA-B5F4-F02079BAAEE0}">
      <dgm:prSet/>
      <dgm:spPr/>
      <dgm:t>
        <a:bodyPr/>
        <a:lstStyle/>
        <a:p>
          <a:endParaRPr lang="en-US"/>
        </a:p>
      </dgm:t>
    </dgm:pt>
    <dgm:pt modelId="{936810AB-623C-45A1-B6D5-BA50F931D556}" type="sibTrans" cxnId="{3DDEDB9A-3DDD-4FDA-B5F4-F02079BAAEE0}">
      <dgm:prSet/>
      <dgm:spPr/>
      <dgm:t>
        <a:bodyPr/>
        <a:lstStyle/>
        <a:p>
          <a:endParaRPr lang="en-US"/>
        </a:p>
      </dgm:t>
    </dgm:pt>
    <dgm:pt modelId="{952A0F87-C6FB-4A4F-87A6-1B7F180F5A64}">
      <dgm:prSet phldrT="[Text]" phldr="0"/>
      <dgm:spPr/>
      <dgm:t>
        <a:bodyPr/>
        <a:lstStyle/>
        <a:p>
          <a:r>
            <a:rPr lang="en-US" dirty="0">
              <a:latin typeface="Aptos Display" panose="020F0302020204030204"/>
            </a:rPr>
            <a:t>Aaila</a:t>
          </a:r>
          <a:r>
            <a:rPr lang="en" dirty="0">
              <a:latin typeface="Consolas"/>
            </a:rPr>
            <a:t>bility</a:t>
          </a:r>
        </a:p>
      </dgm:t>
    </dgm:pt>
    <dgm:pt modelId="{A9BFA440-B226-4D36-A94A-93699B53C791}" type="parTrans" cxnId="{A8D5601F-BAE3-4459-92CA-69769F6DBBA5}">
      <dgm:prSet/>
      <dgm:spPr/>
      <dgm:t>
        <a:bodyPr/>
        <a:lstStyle/>
        <a:p>
          <a:endParaRPr lang="en-US"/>
        </a:p>
      </dgm:t>
    </dgm:pt>
    <dgm:pt modelId="{66301148-0EA2-443F-83A8-391EA72B8813}" type="sibTrans" cxnId="{A8D5601F-BAE3-4459-92CA-69769F6DBBA5}">
      <dgm:prSet/>
      <dgm:spPr/>
      <dgm:t>
        <a:bodyPr/>
        <a:lstStyle/>
        <a:p>
          <a:endParaRPr lang="en-US"/>
        </a:p>
      </dgm:t>
    </dgm:pt>
    <dgm:pt modelId="{99AB247D-CC70-45D4-B084-260EBBEF5257}">
      <dgm:prSet phldrT="[Text]" phldr="0"/>
      <dgm:spPr/>
      <dgm:t>
        <a:bodyPr/>
        <a:lstStyle/>
        <a:p>
          <a:r>
            <a:rPr lang="en-US" dirty="0">
              <a:latin typeface="Aptos Display" panose="020F0302020204030204"/>
            </a:rPr>
            <a:t>Scala</a:t>
          </a:r>
          <a:r>
            <a:rPr lang="en" dirty="0">
              <a:latin typeface="Consolas"/>
            </a:rPr>
            <a:t>bility</a:t>
          </a:r>
        </a:p>
      </dgm:t>
    </dgm:pt>
    <dgm:pt modelId="{0CDCF672-1D5C-4E31-BC05-F54321933D31}" type="parTrans" cxnId="{F7DCD449-5F7F-4C4B-94DA-8BB3483BE8AD}">
      <dgm:prSet/>
      <dgm:spPr/>
      <dgm:t>
        <a:bodyPr/>
        <a:lstStyle/>
        <a:p>
          <a:endParaRPr lang="en-US"/>
        </a:p>
      </dgm:t>
    </dgm:pt>
    <dgm:pt modelId="{0C3B4E6A-9F83-4DC7-BE81-2745FE69A685}" type="sibTrans" cxnId="{F7DCD449-5F7F-4C4B-94DA-8BB3483BE8AD}">
      <dgm:prSet/>
      <dgm:spPr/>
      <dgm:t>
        <a:bodyPr/>
        <a:lstStyle/>
        <a:p>
          <a:endParaRPr lang="en-US"/>
        </a:p>
      </dgm:t>
    </dgm:pt>
    <dgm:pt modelId="{33512BC9-DF81-4342-A6F3-F48DA75DE90E}">
      <dgm:prSet phldrT="[Text]" phldr="0"/>
      <dgm:spPr/>
      <dgm:t>
        <a:bodyPr/>
        <a:lstStyle/>
        <a:p>
          <a:r>
            <a:rPr lang="en-US" dirty="0">
              <a:latin typeface="Aptos Display" panose="020F0302020204030204"/>
            </a:rPr>
            <a:t>Security</a:t>
          </a:r>
          <a:endParaRPr lang="en-US" dirty="0"/>
        </a:p>
      </dgm:t>
    </dgm:pt>
    <dgm:pt modelId="{3AF51B24-BCE8-492F-AA12-91C67C5A3F59}" type="parTrans" cxnId="{CC96DC43-4425-4306-B9D6-B3454D4C8EAC}">
      <dgm:prSet/>
      <dgm:spPr/>
      <dgm:t>
        <a:bodyPr/>
        <a:lstStyle/>
        <a:p>
          <a:endParaRPr lang="en-US"/>
        </a:p>
      </dgm:t>
    </dgm:pt>
    <dgm:pt modelId="{E35DED4F-AE8B-41CF-82E2-8EA060D789BD}" type="sibTrans" cxnId="{CC96DC43-4425-4306-B9D6-B3454D4C8EAC}">
      <dgm:prSet/>
      <dgm:spPr/>
      <dgm:t>
        <a:bodyPr/>
        <a:lstStyle/>
        <a:p>
          <a:endParaRPr lang="en-US"/>
        </a:p>
      </dgm:t>
    </dgm:pt>
    <dgm:pt modelId="{BF029E1A-BAF1-424F-8B0B-7E65DF415718}">
      <dgm:prSet phldrT="[Text]" phldr="0"/>
      <dgm:spPr/>
      <dgm:t>
        <a:bodyPr/>
        <a:lstStyle/>
        <a:p>
          <a:r>
            <a:rPr lang="en-US" dirty="0">
              <a:latin typeface="Aptos Display" panose="020F0302020204030204"/>
            </a:rPr>
            <a:t>Usa</a:t>
          </a:r>
          <a:r>
            <a:rPr lang="en" dirty="0">
              <a:latin typeface="Consolas"/>
            </a:rPr>
            <a:t>bility</a:t>
          </a:r>
        </a:p>
      </dgm:t>
    </dgm:pt>
    <dgm:pt modelId="{E917B138-98F6-48DB-8A45-23F2F23259A3}" type="parTrans" cxnId="{9F620F8A-C312-4A42-8057-D9C74F0AF0C7}">
      <dgm:prSet/>
      <dgm:spPr/>
      <dgm:t>
        <a:bodyPr/>
        <a:lstStyle/>
        <a:p>
          <a:endParaRPr lang="en-US"/>
        </a:p>
      </dgm:t>
    </dgm:pt>
    <dgm:pt modelId="{B724401D-40A1-47F0-9BC1-1B1758384471}" type="sibTrans" cxnId="{9F620F8A-C312-4A42-8057-D9C74F0AF0C7}">
      <dgm:prSet/>
      <dgm:spPr/>
      <dgm:t>
        <a:bodyPr/>
        <a:lstStyle/>
        <a:p>
          <a:endParaRPr lang="en-US"/>
        </a:p>
      </dgm:t>
    </dgm:pt>
    <dgm:pt modelId="{3A53A4CD-00E7-477D-A5D6-508550267B08}">
      <dgm:prSet phldr="0"/>
      <dgm:spPr/>
      <dgm:t>
        <a:bodyPr/>
        <a:lstStyle/>
        <a:p>
          <a:pPr rtl="0"/>
          <a:r>
            <a:rPr lang="en" dirty="0">
              <a:latin typeface="Consolas"/>
            </a:rPr>
            <a:t>Reliability  </a:t>
          </a:r>
        </a:p>
      </dgm:t>
    </dgm:pt>
    <dgm:pt modelId="{56F506F1-0F1F-4199-B47B-29E402A40502}" type="parTrans" cxnId="{110D0461-C605-4941-80F9-D6D003EBEC97}">
      <dgm:prSet/>
      <dgm:spPr/>
    </dgm:pt>
    <dgm:pt modelId="{C766A0BC-6934-4138-BD11-D79881DEAA99}" type="sibTrans" cxnId="{110D0461-C605-4941-80F9-D6D003EBEC97}">
      <dgm:prSet/>
      <dgm:spPr/>
    </dgm:pt>
    <dgm:pt modelId="{6ED6CBA3-91C6-4E96-941E-435381108C64}">
      <dgm:prSet phldr="0"/>
      <dgm:spPr/>
      <dgm:t>
        <a:bodyPr/>
        <a:lstStyle/>
        <a:p>
          <a:pPr rtl="0"/>
          <a:r>
            <a:rPr lang="en" dirty="0">
              <a:latin typeface="Consolas"/>
            </a:rPr>
            <a:t>Portability  </a:t>
          </a:r>
        </a:p>
      </dgm:t>
    </dgm:pt>
    <dgm:pt modelId="{59BBC09F-B021-4E6C-B6B3-26762BA53877}" type="parTrans" cxnId="{DF4C26E5-F1D2-4170-A7E8-7159F6900083}">
      <dgm:prSet/>
      <dgm:spPr/>
    </dgm:pt>
    <dgm:pt modelId="{5A0B96A1-BC63-4B0A-A287-6D8944677E74}" type="sibTrans" cxnId="{DF4C26E5-F1D2-4170-A7E8-7159F6900083}">
      <dgm:prSet/>
      <dgm:spPr/>
    </dgm:pt>
    <dgm:pt modelId="{2FBAD83B-9721-4918-B8AC-ACCDD94FBDD0}">
      <dgm:prSet phldr="0"/>
      <dgm:spPr/>
      <dgm:t>
        <a:bodyPr/>
        <a:lstStyle/>
        <a:p>
          <a:r>
            <a:rPr lang="en-US" dirty="0">
              <a:latin typeface="Aptos"/>
            </a:rPr>
            <a:t>Maintainability</a:t>
          </a:r>
          <a:endParaRPr lang="en" dirty="0">
            <a:latin typeface="Consolas"/>
          </a:endParaRPr>
        </a:p>
      </dgm:t>
    </dgm:pt>
    <dgm:pt modelId="{E6095E54-1DAA-4F5D-B421-3AC548F12346}" type="parTrans" cxnId="{C6E425E0-939E-434C-B2A9-2EE550DAD875}">
      <dgm:prSet/>
      <dgm:spPr/>
    </dgm:pt>
    <dgm:pt modelId="{32F827AE-B832-4176-B157-5FBAB6797914}" type="sibTrans" cxnId="{C6E425E0-939E-434C-B2A9-2EE550DAD875}">
      <dgm:prSet/>
      <dgm:spPr/>
    </dgm:pt>
    <dgm:pt modelId="{93C2C088-F0F9-48DF-8416-8E61ED621970}">
      <dgm:prSet phldr="0"/>
      <dgm:spPr/>
      <dgm:t>
        <a:bodyPr/>
        <a:lstStyle/>
        <a:p>
          <a:r>
            <a:rPr lang="en-US" dirty="0">
              <a:latin typeface="Aptos"/>
            </a:rPr>
            <a:t>Compliance</a:t>
          </a:r>
        </a:p>
      </dgm:t>
    </dgm:pt>
    <dgm:pt modelId="{53BEF7F7-7871-44E1-8A84-9C81027A4F1D}" type="parTrans" cxnId="{122D748D-F98E-4A72-A921-826318FC5608}">
      <dgm:prSet/>
      <dgm:spPr/>
    </dgm:pt>
    <dgm:pt modelId="{8A2CC522-0E70-4774-A823-D1DCA36BF5F0}" type="sibTrans" cxnId="{122D748D-F98E-4A72-A921-826318FC5608}">
      <dgm:prSet/>
      <dgm:spPr/>
    </dgm:pt>
    <dgm:pt modelId="{D1B6E03A-90C1-49B7-B31A-10E8D552E92B}">
      <dgm:prSet phldr="0"/>
      <dgm:spPr/>
      <dgm:t>
        <a:bodyPr/>
        <a:lstStyle/>
        <a:p>
          <a:pPr algn="l" rtl="0"/>
          <a:r>
            <a:rPr lang="en-US" dirty="0">
              <a:latin typeface="Aptos"/>
            </a:rPr>
            <a:t>Localization</a:t>
          </a:r>
        </a:p>
      </dgm:t>
    </dgm:pt>
    <dgm:pt modelId="{6B007EBE-EB92-4B79-AC85-7515BB70AB9C}" type="parTrans" cxnId="{154FB8FE-5394-4471-8C47-66BDC20DA004}">
      <dgm:prSet/>
      <dgm:spPr/>
    </dgm:pt>
    <dgm:pt modelId="{920995F7-3FC2-45C9-B8F3-E075AEB390B3}" type="sibTrans" cxnId="{154FB8FE-5394-4471-8C47-66BDC20DA004}">
      <dgm:prSet/>
      <dgm:spPr/>
    </dgm:pt>
    <dgm:pt modelId="{B194081B-B116-44D4-B071-265F12B353A5}" type="pres">
      <dgm:prSet presAssocID="{C73D3526-AC8F-4F11-A4BF-CF8C17C2443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A90A82-B94B-4EF1-9252-807B096C189B}" type="pres">
      <dgm:prSet presAssocID="{52012EA3-A4C2-4EC2-891C-FE3BA4E37F69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0E9E9-2983-4B61-94B0-1867CCD33A90}" type="pres">
      <dgm:prSet presAssocID="{936810AB-623C-45A1-B6D5-BA50F931D556}" presName="sibTrans" presStyleCnt="0"/>
      <dgm:spPr/>
    </dgm:pt>
    <dgm:pt modelId="{31885ED2-6B0B-413B-BE82-0E6F275CEDA3}" type="pres">
      <dgm:prSet presAssocID="{952A0F87-C6FB-4A4F-87A6-1B7F180F5A64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BF67B-DA65-4051-8E90-7B8866552819}" type="pres">
      <dgm:prSet presAssocID="{66301148-0EA2-443F-83A8-391EA72B8813}" presName="sibTrans" presStyleCnt="0"/>
      <dgm:spPr/>
    </dgm:pt>
    <dgm:pt modelId="{FE9E3D10-D3B7-46E6-9501-4AA7DE5E656A}" type="pres">
      <dgm:prSet presAssocID="{99AB247D-CC70-45D4-B084-260EBBEF525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1A205-AFEB-4557-9B22-A10FA85F51A0}" type="pres">
      <dgm:prSet presAssocID="{0C3B4E6A-9F83-4DC7-BE81-2745FE69A685}" presName="sibTrans" presStyleCnt="0"/>
      <dgm:spPr/>
    </dgm:pt>
    <dgm:pt modelId="{B1F474A9-4CA8-411E-BB5B-42CA24773B1C}" type="pres">
      <dgm:prSet presAssocID="{33512BC9-DF81-4342-A6F3-F48DA75DE90E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23DCDF-4BF3-4585-B7CF-EB72D00097FE}" type="pres">
      <dgm:prSet presAssocID="{E35DED4F-AE8B-41CF-82E2-8EA060D789BD}" presName="sibTrans" presStyleCnt="0"/>
      <dgm:spPr/>
    </dgm:pt>
    <dgm:pt modelId="{E7058797-7A9E-4852-B0E0-8EB315567510}" type="pres">
      <dgm:prSet presAssocID="{BF029E1A-BAF1-424F-8B0B-7E65DF415718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8331AA-57C8-423E-96E6-39C19E3D7FCD}" type="pres">
      <dgm:prSet presAssocID="{B724401D-40A1-47F0-9BC1-1B1758384471}" presName="sibTrans" presStyleCnt="0"/>
      <dgm:spPr/>
    </dgm:pt>
    <dgm:pt modelId="{195B40DE-5339-432F-ACB0-0237A639454D}" type="pres">
      <dgm:prSet presAssocID="{3A53A4CD-00E7-477D-A5D6-508550267B08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E4D99D-08D3-4C9A-8745-FA1D006982E0}" type="pres">
      <dgm:prSet presAssocID="{C766A0BC-6934-4138-BD11-D79881DEAA99}" presName="sibTrans" presStyleCnt="0"/>
      <dgm:spPr/>
    </dgm:pt>
    <dgm:pt modelId="{2986F225-E8E8-417E-91E0-6A9C073AFCAD}" type="pres">
      <dgm:prSet presAssocID="{6ED6CBA3-91C6-4E96-941E-435381108C64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2EB29-C731-4290-8EDF-047C356B9069}" type="pres">
      <dgm:prSet presAssocID="{5A0B96A1-BC63-4B0A-A287-6D8944677E74}" presName="sibTrans" presStyleCnt="0"/>
      <dgm:spPr/>
    </dgm:pt>
    <dgm:pt modelId="{D46FB535-7E8C-40C7-B9B2-AA848F962464}" type="pres">
      <dgm:prSet presAssocID="{2FBAD83B-9721-4918-B8AC-ACCDD94FBDD0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B2FA0-70AC-4496-B1AB-4268DD72B1B1}" type="pres">
      <dgm:prSet presAssocID="{32F827AE-B832-4176-B157-5FBAB6797914}" presName="sibTrans" presStyleCnt="0"/>
      <dgm:spPr/>
    </dgm:pt>
    <dgm:pt modelId="{D284AEE0-448B-402F-ACBF-E85194444C84}" type="pres">
      <dgm:prSet presAssocID="{93C2C088-F0F9-48DF-8416-8E61ED621970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163E31-A5B1-4DE9-97AF-2F0F1539D1E3}" type="pres">
      <dgm:prSet presAssocID="{8A2CC522-0E70-4774-A823-D1DCA36BF5F0}" presName="sibTrans" presStyleCnt="0"/>
      <dgm:spPr/>
    </dgm:pt>
    <dgm:pt modelId="{E6CEF318-4FA7-44AC-B857-194F7F69D6B3}" type="pres">
      <dgm:prSet presAssocID="{D1B6E03A-90C1-49B7-B31A-10E8D552E92B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627534-660B-44A4-BF5A-E002175D7190}" type="presOf" srcId="{52012EA3-A4C2-4EC2-891C-FE3BA4E37F69}" destId="{FFA90A82-B94B-4EF1-9252-807B096C189B}" srcOrd="0" destOrd="0" presId="urn:microsoft.com/office/officeart/2005/8/layout/default"/>
    <dgm:cxn modelId="{CEE1B5D0-395B-4F9D-84AD-FBA5C8D36A22}" type="presOf" srcId="{952A0F87-C6FB-4A4F-87A6-1B7F180F5A64}" destId="{31885ED2-6B0B-413B-BE82-0E6F275CEDA3}" srcOrd="0" destOrd="0" presId="urn:microsoft.com/office/officeart/2005/8/layout/default"/>
    <dgm:cxn modelId="{9F620F8A-C312-4A42-8057-D9C74F0AF0C7}" srcId="{C73D3526-AC8F-4F11-A4BF-CF8C17C24436}" destId="{BF029E1A-BAF1-424F-8B0B-7E65DF415718}" srcOrd="4" destOrd="0" parTransId="{E917B138-98F6-48DB-8A45-23F2F23259A3}" sibTransId="{B724401D-40A1-47F0-9BC1-1B1758384471}"/>
    <dgm:cxn modelId="{110D0461-C605-4941-80F9-D6D003EBEC97}" srcId="{C73D3526-AC8F-4F11-A4BF-CF8C17C24436}" destId="{3A53A4CD-00E7-477D-A5D6-508550267B08}" srcOrd="5" destOrd="0" parTransId="{56F506F1-0F1F-4199-B47B-29E402A40502}" sibTransId="{C766A0BC-6934-4138-BD11-D79881DEAA99}"/>
    <dgm:cxn modelId="{9002F7B6-F5B8-4D26-A053-2D10236A474A}" type="presOf" srcId="{33512BC9-DF81-4342-A6F3-F48DA75DE90E}" destId="{B1F474A9-4CA8-411E-BB5B-42CA24773B1C}" srcOrd="0" destOrd="0" presId="urn:microsoft.com/office/officeart/2005/8/layout/default"/>
    <dgm:cxn modelId="{DF4C26E5-F1D2-4170-A7E8-7159F6900083}" srcId="{C73D3526-AC8F-4F11-A4BF-CF8C17C24436}" destId="{6ED6CBA3-91C6-4E96-941E-435381108C64}" srcOrd="6" destOrd="0" parTransId="{59BBC09F-B021-4E6C-B6B3-26762BA53877}" sibTransId="{5A0B96A1-BC63-4B0A-A287-6D8944677E74}"/>
    <dgm:cxn modelId="{F1D48010-60DA-4AC5-8794-33B208636888}" type="presOf" srcId="{C73D3526-AC8F-4F11-A4BF-CF8C17C24436}" destId="{B194081B-B116-44D4-B071-265F12B353A5}" srcOrd="0" destOrd="0" presId="urn:microsoft.com/office/officeart/2005/8/layout/default"/>
    <dgm:cxn modelId="{CC96DC43-4425-4306-B9D6-B3454D4C8EAC}" srcId="{C73D3526-AC8F-4F11-A4BF-CF8C17C24436}" destId="{33512BC9-DF81-4342-A6F3-F48DA75DE90E}" srcOrd="3" destOrd="0" parTransId="{3AF51B24-BCE8-492F-AA12-91C67C5A3F59}" sibTransId="{E35DED4F-AE8B-41CF-82E2-8EA060D789BD}"/>
    <dgm:cxn modelId="{F58CC6B1-1BEA-48E2-95CD-2DD13652857F}" type="presOf" srcId="{3A53A4CD-00E7-477D-A5D6-508550267B08}" destId="{195B40DE-5339-432F-ACB0-0237A639454D}" srcOrd="0" destOrd="0" presId="urn:microsoft.com/office/officeart/2005/8/layout/default"/>
    <dgm:cxn modelId="{F7DCD449-5F7F-4C4B-94DA-8BB3483BE8AD}" srcId="{C73D3526-AC8F-4F11-A4BF-CF8C17C24436}" destId="{99AB247D-CC70-45D4-B084-260EBBEF5257}" srcOrd="2" destOrd="0" parTransId="{0CDCF672-1D5C-4E31-BC05-F54321933D31}" sibTransId="{0C3B4E6A-9F83-4DC7-BE81-2745FE69A685}"/>
    <dgm:cxn modelId="{ED66855E-FDB6-4517-AA32-E50535D5AB1E}" type="presOf" srcId="{D1B6E03A-90C1-49B7-B31A-10E8D552E92B}" destId="{E6CEF318-4FA7-44AC-B857-194F7F69D6B3}" srcOrd="0" destOrd="0" presId="urn:microsoft.com/office/officeart/2005/8/layout/default"/>
    <dgm:cxn modelId="{7E629DB6-EDB4-4AB5-97E6-83E688B528CD}" type="presOf" srcId="{BF029E1A-BAF1-424F-8B0B-7E65DF415718}" destId="{E7058797-7A9E-4852-B0E0-8EB315567510}" srcOrd="0" destOrd="0" presId="urn:microsoft.com/office/officeart/2005/8/layout/default"/>
    <dgm:cxn modelId="{3DDEDB9A-3DDD-4FDA-B5F4-F02079BAAEE0}" srcId="{C73D3526-AC8F-4F11-A4BF-CF8C17C24436}" destId="{52012EA3-A4C2-4EC2-891C-FE3BA4E37F69}" srcOrd="0" destOrd="0" parTransId="{082CC088-E24F-4660-B9DF-5EDDEFBA5886}" sibTransId="{936810AB-623C-45A1-B6D5-BA50F931D556}"/>
    <dgm:cxn modelId="{78E60FBA-8B95-4E39-9DB1-2A4D8B32D27D}" type="presOf" srcId="{93C2C088-F0F9-48DF-8416-8E61ED621970}" destId="{D284AEE0-448B-402F-ACBF-E85194444C84}" srcOrd="0" destOrd="0" presId="urn:microsoft.com/office/officeart/2005/8/layout/default"/>
    <dgm:cxn modelId="{122D748D-F98E-4A72-A921-826318FC5608}" srcId="{C73D3526-AC8F-4F11-A4BF-CF8C17C24436}" destId="{93C2C088-F0F9-48DF-8416-8E61ED621970}" srcOrd="8" destOrd="0" parTransId="{53BEF7F7-7871-44E1-8A84-9C81027A4F1D}" sibTransId="{8A2CC522-0E70-4774-A823-D1DCA36BF5F0}"/>
    <dgm:cxn modelId="{8A7CD421-020D-450B-B906-6286B741A152}" type="presOf" srcId="{99AB247D-CC70-45D4-B084-260EBBEF5257}" destId="{FE9E3D10-D3B7-46E6-9501-4AA7DE5E656A}" srcOrd="0" destOrd="0" presId="urn:microsoft.com/office/officeart/2005/8/layout/default"/>
    <dgm:cxn modelId="{154FB8FE-5394-4471-8C47-66BDC20DA004}" srcId="{C73D3526-AC8F-4F11-A4BF-CF8C17C24436}" destId="{D1B6E03A-90C1-49B7-B31A-10E8D552E92B}" srcOrd="9" destOrd="0" parTransId="{6B007EBE-EB92-4B79-AC85-7515BB70AB9C}" sibTransId="{920995F7-3FC2-45C9-B8F3-E075AEB390B3}"/>
    <dgm:cxn modelId="{A8D5601F-BAE3-4459-92CA-69769F6DBBA5}" srcId="{C73D3526-AC8F-4F11-A4BF-CF8C17C24436}" destId="{952A0F87-C6FB-4A4F-87A6-1B7F180F5A64}" srcOrd="1" destOrd="0" parTransId="{A9BFA440-B226-4D36-A94A-93699B53C791}" sibTransId="{66301148-0EA2-443F-83A8-391EA72B8813}"/>
    <dgm:cxn modelId="{C6E425E0-939E-434C-B2A9-2EE550DAD875}" srcId="{C73D3526-AC8F-4F11-A4BF-CF8C17C24436}" destId="{2FBAD83B-9721-4918-B8AC-ACCDD94FBDD0}" srcOrd="7" destOrd="0" parTransId="{E6095E54-1DAA-4F5D-B421-3AC548F12346}" sibTransId="{32F827AE-B832-4176-B157-5FBAB6797914}"/>
    <dgm:cxn modelId="{CAE57547-2DC3-4DBB-9D0A-30996C176543}" type="presOf" srcId="{2FBAD83B-9721-4918-B8AC-ACCDD94FBDD0}" destId="{D46FB535-7E8C-40C7-B9B2-AA848F962464}" srcOrd="0" destOrd="0" presId="urn:microsoft.com/office/officeart/2005/8/layout/default"/>
    <dgm:cxn modelId="{6581F153-C010-41DD-BB4C-7BF5572181C9}" type="presOf" srcId="{6ED6CBA3-91C6-4E96-941E-435381108C64}" destId="{2986F225-E8E8-417E-91E0-6A9C073AFCAD}" srcOrd="0" destOrd="0" presId="urn:microsoft.com/office/officeart/2005/8/layout/default"/>
    <dgm:cxn modelId="{A048F3DB-9A88-44F4-B385-BA831AC24FC2}" type="presParOf" srcId="{B194081B-B116-44D4-B071-265F12B353A5}" destId="{FFA90A82-B94B-4EF1-9252-807B096C189B}" srcOrd="0" destOrd="0" presId="urn:microsoft.com/office/officeart/2005/8/layout/default"/>
    <dgm:cxn modelId="{A264F6C7-1356-49A9-9CFE-0D5F99F799F8}" type="presParOf" srcId="{B194081B-B116-44D4-B071-265F12B353A5}" destId="{A950E9E9-2983-4B61-94B0-1867CCD33A90}" srcOrd="1" destOrd="0" presId="urn:microsoft.com/office/officeart/2005/8/layout/default"/>
    <dgm:cxn modelId="{6CD03D81-3678-4F3D-90E8-D77B0A7041C5}" type="presParOf" srcId="{B194081B-B116-44D4-B071-265F12B353A5}" destId="{31885ED2-6B0B-413B-BE82-0E6F275CEDA3}" srcOrd="2" destOrd="0" presId="urn:microsoft.com/office/officeart/2005/8/layout/default"/>
    <dgm:cxn modelId="{98CD9F8B-204D-4D61-817C-6670607EED71}" type="presParOf" srcId="{B194081B-B116-44D4-B071-265F12B353A5}" destId="{D2DBF67B-DA65-4051-8E90-7B8866552819}" srcOrd="3" destOrd="0" presId="urn:microsoft.com/office/officeart/2005/8/layout/default"/>
    <dgm:cxn modelId="{633E2484-EAA7-44BE-98D2-19A43B2DF356}" type="presParOf" srcId="{B194081B-B116-44D4-B071-265F12B353A5}" destId="{FE9E3D10-D3B7-46E6-9501-4AA7DE5E656A}" srcOrd="4" destOrd="0" presId="urn:microsoft.com/office/officeart/2005/8/layout/default"/>
    <dgm:cxn modelId="{C4890D60-C957-4516-87E3-A9297485B0C6}" type="presParOf" srcId="{B194081B-B116-44D4-B071-265F12B353A5}" destId="{1011A205-AFEB-4557-9B22-A10FA85F51A0}" srcOrd="5" destOrd="0" presId="urn:microsoft.com/office/officeart/2005/8/layout/default"/>
    <dgm:cxn modelId="{EEEA7B63-6E4F-484A-A7F7-847E340F216F}" type="presParOf" srcId="{B194081B-B116-44D4-B071-265F12B353A5}" destId="{B1F474A9-4CA8-411E-BB5B-42CA24773B1C}" srcOrd="6" destOrd="0" presId="urn:microsoft.com/office/officeart/2005/8/layout/default"/>
    <dgm:cxn modelId="{8BF9B9D3-18E4-4960-894B-7FA65B1174E6}" type="presParOf" srcId="{B194081B-B116-44D4-B071-265F12B353A5}" destId="{0823DCDF-4BF3-4585-B7CF-EB72D00097FE}" srcOrd="7" destOrd="0" presId="urn:microsoft.com/office/officeart/2005/8/layout/default"/>
    <dgm:cxn modelId="{BE463130-8B0A-433E-B0FB-9A10FDC083F6}" type="presParOf" srcId="{B194081B-B116-44D4-B071-265F12B353A5}" destId="{E7058797-7A9E-4852-B0E0-8EB315567510}" srcOrd="8" destOrd="0" presId="urn:microsoft.com/office/officeart/2005/8/layout/default"/>
    <dgm:cxn modelId="{AF535FD4-12AA-4015-BA2A-9AD510126247}" type="presParOf" srcId="{B194081B-B116-44D4-B071-265F12B353A5}" destId="{708331AA-57C8-423E-96E6-39C19E3D7FCD}" srcOrd="9" destOrd="0" presId="urn:microsoft.com/office/officeart/2005/8/layout/default"/>
    <dgm:cxn modelId="{6BA112A1-56E3-40CC-BE33-A6E211E3D984}" type="presParOf" srcId="{B194081B-B116-44D4-B071-265F12B353A5}" destId="{195B40DE-5339-432F-ACB0-0237A639454D}" srcOrd="10" destOrd="0" presId="urn:microsoft.com/office/officeart/2005/8/layout/default"/>
    <dgm:cxn modelId="{9EB810AC-FF59-4BF2-9DF9-4BAA6837D4BC}" type="presParOf" srcId="{B194081B-B116-44D4-B071-265F12B353A5}" destId="{45E4D99D-08D3-4C9A-8745-FA1D006982E0}" srcOrd="11" destOrd="0" presId="urn:microsoft.com/office/officeart/2005/8/layout/default"/>
    <dgm:cxn modelId="{2BE2AF90-E9F4-4A00-BE8C-8529411BF378}" type="presParOf" srcId="{B194081B-B116-44D4-B071-265F12B353A5}" destId="{2986F225-E8E8-417E-91E0-6A9C073AFCAD}" srcOrd="12" destOrd="0" presId="urn:microsoft.com/office/officeart/2005/8/layout/default"/>
    <dgm:cxn modelId="{F78F0766-E6E0-4954-80C7-7D3E2C52EC34}" type="presParOf" srcId="{B194081B-B116-44D4-B071-265F12B353A5}" destId="{CB52EB29-C731-4290-8EDF-047C356B9069}" srcOrd="13" destOrd="0" presId="urn:microsoft.com/office/officeart/2005/8/layout/default"/>
    <dgm:cxn modelId="{87CAC56E-39A5-4B85-AA43-7B3FDFFB59C0}" type="presParOf" srcId="{B194081B-B116-44D4-B071-265F12B353A5}" destId="{D46FB535-7E8C-40C7-B9B2-AA848F962464}" srcOrd="14" destOrd="0" presId="urn:microsoft.com/office/officeart/2005/8/layout/default"/>
    <dgm:cxn modelId="{25AE0C21-EC93-4488-875E-B2AF60617AE1}" type="presParOf" srcId="{B194081B-B116-44D4-B071-265F12B353A5}" destId="{8FFB2FA0-70AC-4496-B1AB-4268DD72B1B1}" srcOrd="15" destOrd="0" presId="urn:microsoft.com/office/officeart/2005/8/layout/default"/>
    <dgm:cxn modelId="{E51A98A8-0FE3-4627-91D3-076181AA1B40}" type="presParOf" srcId="{B194081B-B116-44D4-B071-265F12B353A5}" destId="{D284AEE0-448B-402F-ACBF-E85194444C84}" srcOrd="16" destOrd="0" presId="urn:microsoft.com/office/officeart/2005/8/layout/default"/>
    <dgm:cxn modelId="{EE142E28-5AB4-4890-893E-C287EEF494A5}" type="presParOf" srcId="{B194081B-B116-44D4-B071-265F12B353A5}" destId="{53163E31-A5B1-4DE9-97AF-2F0F1539D1E3}" srcOrd="17" destOrd="0" presId="urn:microsoft.com/office/officeart/2005/8/layout/default"/>
    <dgm:cxn modelId="{E090F112-5834-4616-8C25-0EF6A70E4802}" type="presParOf" srcId="{B194081B-B116-44D4-B071-265F12B353A5}" destId="{E6CEF318-4FA7-44AC-B857-194F7F69D6B3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.jpeg" Id="rId2" /><Relationship Type="http://schemas.openxmlformats.org/officeDocument/2006/relationships/slideLayout" Target="/ppt/slideLayouts/slideLayout1.xml" Id="rId1" /></Relationships>
</file>

<file path=ppt/slides/_rels/slide10.xml.rels><?xml version="1.0" encoding="utf-8" standalone="no" ?><Relationships xmlns="http://schemas.openxmlformats.org/package/2006/relationships"><Relationship Id="rId2" Target="/ppt/media/image16.jpeg" Type="http://schemas.openxmlformats.org/officeDocument/2006/relationships/image"/><Relationship Id="rId1" Target="/ppt/slideLayouts/slideLayout2.xml" Type="http://schemas.openxmlformats.org/officeDocument/2006/relationships/slideLayout"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7.png" Id="rId2" /><Relationship Type="http://schemas.openxmlformats.org/officeDocument/2006/relationships/slideLayout" Target="/ppt/slideLayouts/slideLayout2.xml" Id="rId1" /></Relationships>
</file>

<file path=ppt/slides/_rels/slide12.xml.rels><?xml version="1.0" encoding="utf-8" standalone="no" ?><Relationships xmlns="http://schemas.openxmlformats.org/package/2006/relationships"><Relationship Id="rId2" Target="/ppt/media/image18.jpeg" Type="http://schemas.openxmlformats.org/officeDocument/2006/relationships/image"/><Relationship Id="rId1" Target="/ppt/slideLayouts/slideLayout2.xml" Type="http://schemas.openxmlformats.org/officeDocument/2006/relationships/slideLayout"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9.jpeg" Id="rId2" /><Relationship Type="http://schemas.openxmlformats.org/officeDocument/2006/relationships/slideLayout" Target="/ppt/slideLayouts/slideLayout2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diagramLayout" Target="/ppt/diagrams/layout3.xml" Id="rId3" /><Relationship Type="http://schemas.openxmlformats.org/officeDocument/2006/relationships/diagramData" Target="/ppt/diagrams/data3.xml" Id="rId2" /><Relationship Type="http://schemas.openxmlformats.org/officeDocument/2006/relationships/slideLayout" Target="/ppt/slideLayouts/slideLayout2.xml" Id="rId1" /><Relationship Type="http://schemas.microsoft.com/office/2007/relationships/diagramDrawing" Target="/ppt/diagrams/drawing3.xml" Id="rId6" /><Relationship Type="http://schemas.openxmlformats.org/officeDocument/2006/relationships/diagramColors" Target="/ppt/diagrams/colors3.xml" Id="rId5" /><Relationship Type="http://schemas.openxmlformats.org/officeDocument/2006/relationships/diagramQuickStyle" Target="/ppt/diagrams/quickStyle3.xml" Id="rId4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20.png" Id="rId2" /><Relationship Type="http://schemas.openxmlformats.org/officeDocument/2006/relationships/slideLayout" Target="/ppt/slideLayouts/slideLayout2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diagramData" Target="/ppt/diagrams/data5.xml" Id="rId8" /><Relationship Type="http://schemas.openxmlformats.org/officeDocument/2006/relationships/diagramData" Target="/ppt/diagrams/data4.xml" Id="rId3" /><Relationship Type="http://schemas.microsoft.com/office/2007/relationships/diagramDrawing" Target="/ppt/diagrams/drawing4.xml" Id="rId7" /><Relationship Type="http://schemas.microsoft.com/office/2007/relationships/diagramDrawing" Target="/ppt/diagrams/drawing5.xml" Id="rId12" /><Relationship Type="http://schemas.openxmlformats.org/officeDocument/2006/relationships/image" Target="/ppt/media/image21.jpeg" Id="rId2" /><Relationship Type="http://schemas.openxmlformats.org/officeDocument/2006/relationships/slideLayout" Target="/ppt/slideLayouts/slideLayout2.xml" Id="rId1" /><Relationship Type="http://schemas.openxmlformats.org/officeDocument/2006/relationships/diagramColors" Target="/ppt/diagrams/colors4.xml" Id="rId6" /><Relationship Type="http://schemas.openxmlformats.org/officeDocument/2006/relationships/diagramColors" Target="/ppt/diagrams/colors5.xml" Id="rId11" /><Relationship Type="http://schemas.openxmlformats.org/officeDocument/2006/relationships/diagramQuickStyle" Target="/ppt/diagrams/quickStyle4.xml" Id="rId5" /><Relationship Type="http://schemas.openxmlformats.org/officeDocument/2006/relationships/diagramQuickStyle" Target="/ppt/diagrams/quickStyle5.xml" Id="rId10" /><Relationship Type="http://schemas.openxmlformats.org/officeDocument/2006/relationships/diagramLayout" Target="/ppt/diagrams/layout4.xml" Id="rId4" /><Relationship Type="http://schemas.openxmlformats.org/officeDocument/2006/relationships/diagramLayout" Target="/ppt/diagrams/layout5.xml" Id="rId9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22.png" Id="rId2" /><Relationship Type="http://schemas.openxmlformats.org/officeDocument/2006/relationships/slideLayout" Target="/ppt/slideLayouts/slideLayout2.xml" Id="rId1" /></Relationships>
</file>

<file path=ppt/slides/_rels/slide18.xml.rels><?xml version="1.0" encoding="utf-8" standalone="no" ?><Relationships xmlns="http://schemas.openxmlformats.org/package/2006/relationships"><Relationship Id="rId2" Target="/ppt/media/image23.jpeg" Type="http://schemas.openxmlformats.org/officeDocument/2006/relationships/image"/><Relationship Id="rId1" Target="/ppt/slideLayouts/slideLayout2.xml" Type="http://schemas.openxmlformats.org/officeDocument/2006/relationships/slideLayout"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24.png" Id="rId2" /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8.png" Id="rId8" /><Relationship Type="http://schemas.openxmlformats.org/officeDocument/2006/relationships/image" Target="/ppt/media/image3.png" Id="rId3" /><Relationship Type="http://schemas.openxmlformats.org/officeDocument/2006/relationships/image" Target="/ppt/media/image7.png" Id="rId7" /><Relationship Type="http://schemas.openxmlformats.org/officeDocument/2006/relationships/image" Target="/ppt/media/image2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6.png" Id="rId6" /><Relationship Type="http://schemas.openxmlformats.org/officeDocument/2006/relationships/image" Target="/ppt/media/image5.png" Id="rId5" /><Relationship Type="http://schemas.openxmlformats.org/officeDocument/2006/relationships/image" Target="/ppt/media/image4.png" Id="rId4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25.jpeg" Id="rId2" /><Relationship Type="http://schemas.openxmlformats.org/officeDocument/2006/relationships/slideLayout" Target="/ppt/slideLayouts/slideLayout2.xml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26.jpeg" Id="rId2" /><Relationship Type="http://schemas.openxmlformats.org/officeDocument/2006/relationships/slideLayout" Target="/ppt/slideLayouts/slideLayout2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27.png" Id="rId2" /><Relationship Type="http://schemas.openxmlformats.org/officeDocument/2006/relationships/slideLayout" Target="/ppt/slideLayouts/slideLayout2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28.jpeg" Id="rId2" /><Relationship Type="http://schemas.openxmlformats.org/officeDocument/2006/relationships/slideLayout" Target="/ppt/slideLayouts/slideLayout2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29.jpeg" Id="rId2" /><Relationship Type="http://schemas.openxmlformats.org/officeDocument/2006/relationships/slideLayout" Target="/ppt/slideLayouts/slideLayout2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30.jpeg" Id="rId2" /><Relationship Type="http://schemas.openxmlformats.org/officeDocument/2006/relationships/slideLayout" Target="/ppt/slideLayouts/slideLayout2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1.jpeg" Id="rId2" /><Relationship Type="http://schemas.openxmlformats.org/officeDocument/2006/relationships/slideLayout" Target="/ppt/slideLayouts/slideLayout2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31.jpeg" Id="rId2" /><Relationship Type="http://schemas.openxmlformats.org/officeDocument/2006/relationships/slideLayout" Target="/ppt/slideLayouts/slideLayout2.xml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image" Target="/ppt/media/image32.jpeg" Id="rId2" /><Relationship Type="http://schemas.openxmlformats.org/officeDocument/2006/relationships/slideLayout" Target="/ppt/slideLayouts/slideLayout2.xml" Id="rId1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image" Target="/ppt/media/image33.jpeg" Id="rId2" /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diagramLayout" Target="/ppt/diagrams/layout1.xml" Id="rId3" /><Relationship Type="http://schemas.openxmlformats.org/officeDocument/2006/relationships/diagramData" Target="/ppt/diagrams/data1.xml" Id="rId2" /><Relationship Type="http://schemas.openxmlformats.org/officeDocument/2006/relationships/slideLayout" Target="/ppt/slideLayouts/slideLayout2.xml" Id="rId1" /><Relationship Type="http://schemas.microsoft.com/office/2007/relationships/diagramDrawing" Target="/ppt/diagrams/drawing1.xml" Id="rId6" /><Relationship Type="http://schemas.openxmlformats.org/officeDocument/2006/relationships/diagramColors" Target="/ppt/diagrams/colors1.xml" Id="rId5" /><Relationship Type="http://schemas.openxmlformats.org/officeDocument/2006/relationships/diagramQuickStyle" Target="/ppt/diagrams/quickStyle1.xml" Id="rId4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image" Target="/ppt/media/image34.jpeg" Id="rId2" /><Relationship Type="http://schemas.openxmlformats.org/officeDocument/2006/relationships/slideLayout" Target="/ppt/slideLayouts/slideLayout2.xml" Id="rId1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image" Target="/ppt/media/image35.jpeg" Id="rId2" /><Relationship Type="http://schemas.openxmlformats.org/officeDocument/2006/relationships/slideLayout" Target="/ppt/slideLayouts/slideLayout2.xml" Id="rId1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image" Target="/ppt/media/image36.jpeg" Id="rId2" /><Relationship Type="http://schemas.openxmlformats.org/officeDocument/2006/relationships/slideLayout" Target="/ppt/slideLayouts/slideLayout2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37.jpeg" Id="rId2" /><Relationship Type="http://schemas.openxmlformats.org/officeDocument/2006/relationships/slideLayout" Target="/ppt/slideLayouts/slideLayout2.xml" Id="rId1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image" Target="/ppt/media/image38.jpeg" Id="rId2" /><Relationship Type="http://schemas.openxmlformats.org/officeDocument/2006/relationships/slideLayout" Target="/ppt/slideLayouts/slideLayout2.xml" Id="rId1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image" Target="/ppt/media/image39.png" Id="rId2" /><Relationship Type="http://schemas.openxmlformats.org/officeDocument/2006/relationships/slideLayout" Target="/ppt/slideLayouts/slideLayout2.xml" Id="rId1" /></Relationships>
</file>

<file path=ppt/slides/_rels/slide36.xml.rels><?xml version="1.0" encoding="utf-8" standalone="no" ?><Relationships xmlns="http://schemas.openxmlformats.org/package/2006/relationships"><Relationship Id="rId2" Target="/ppt/media/image40.jpeg" Type="http://schemas.openxmlformats.org/officeDocument/2006/relationships/image"/><Relationship Id="rId1" Target="/ppt/slideLayouts/slideLayout2.xml" Type="http://schemas.openxmlformats.org/officeDocument/2006/relationships/slideLayout"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image" Target="/ppt/media/image41.jpeg" Id="rId2" /><Relationship Type="http://schemas.openxmlformats.org/officeDocument/2006/relationships/slideLayout" Target="/ppt/slideLayouts/slideLayout2.xml" Id="rId1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image" Target="/ppt/media/image42.jpeg" Id="rId2" /><Relationship Type="http://schemas.openxmlformats.org/officeDocument/2006/relationships/slideLayout" Target="/ppt/slideLayouts/slideLayout2.xml" Id="rId1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image" Target="/ppt/media/image43.jpeg" Id="rId2" /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9.jpeg" Id="rId2" /><Relationship Type="http://schemas.openxmlformats.org/officeDocument/2006/relationships/slideLayout" Target="/ppt/slideLayouts/slideLayout2.xml" Id="rId1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image" Target="/ppt/media/image44.jpeg" Id="rId2" /><Relationship Type="http://schemas.openxmlformats.org/officeDocument/2006/relationships/slideLayout" Target="/ppt/slideLayouts/slideLayout2.xml" Id="rId1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image" Target="/ppt/media/image45.jpeg" Id="rId2" /><Relationship Type="http://schemas.openxmlformats.org/officeDocument/2006/relationships/slideLayout" Target="/ppt/slideLayouts/slideLayout2.xml" Id="rId1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image" Target="/ppt/media/image46.jpeg" Id="rId2" /><Relationship Type="http://schemas.openxmlformats.org/officeDocument/2006/relationships/slideLayout" Target="/ppt/slideLayouts/slideLayout2.xml" Id="rId1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image" Target="/ppt/media/image47.jpeg" Id="rId2" /><Relationship Type="http://schemas.openxmlformats.org/officeDocument/2006/relationships/slideLayout" Target="/ppt/slideLayouts/slideLayout2.xml" Id="rId1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image" Target="/ppt/media/image48.jpeg" Id="rId2" /><Relationship Type="http://schemas.openxmlformats.org/officeDocument/2006/relationships/slideLayout" Target="/ppt/slideLayouts/slideLayout2.xml" Id="rId1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image" Target="/ppt/media/image49.jpeg" Id="rId2" /><Relationship Type="http://schemas.openxmlformats.org/officeDocument/2006/relationships/slideLayout" Target="/ppt/slideLayouts/slideLayout2.xml" Id="rId1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image" Target="/ppt/media/image50.jpeg" Id="rId2" /><Relationship Type="http://schemas.openxmlformats.org/officeDocument/2006/relationships/slideLayout" Target="/ppt/slideLayouts/slideLayout2.xml" Id="rId1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image" Target="/ppt/media/image51.jpeg" Id="rId2" /><Relationship Type="http://schemas.openxmlformats.org/officeDocument/2006/relationships/slideLayout" Target="/ppt/slideLayouts/slideLayout2.xml" Id="rId1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image" Target="/ppt/media/image52.jpeg" Id="rId2" /><Relationship Type="http://schemas.openxmlformats.org/officeDocument/2006/relationships/slideLayout" Target="/ppt/slideLayouts/slideLayout2.xml" Id="rId1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0.png" Id="rId2" /><Relationship Type="http://schemas.openxmlformats.org/officeDocument/2006/relationships/slideLayout" Target="/ppt/slideLayouts/slideLayout2.xml" Id="rId1" /></Relationships>
</file>

<file path=ppt/slides/_rels/slide50.xml.rels>&#65279;<?xml version="1.0" encoding="utf-8"?><Relationships xmlns="http://schemas.openxmlformats.org/package/2006/relationships"><Relationship Type="http://schemas.openxmlformats.org/officeDocument/2006/relationships/image" Target="/ppt/media/image53.jpeg" Id="rId2" /><Relationship Type="http://schemas.openxmlformats.org/officeDocument/2006/relationships/slideLayout" Target="/ppt/slideLayouts/slideLayout2.xml" Id="rId1" /></Relationships>
</file>

<file path=ppt/slides/_rels/slide51.xml.rels>&#65279;<?xml version="1.0" encoding="utf-8"?><Relationships xmlns="http://schemas.openxmlformats.org/package/2006/relationships"><Relationship Type="http://schemas.openxmlformats.org/officeDocument/2006/relationships/image" Target="/ppt/media/image54.jpeg" Id="rId2" /><Relationship Type="http://schemas.openxmlformats.org/officeDocument/2006/relationships/slideLayout" Target="/ppt/slideLayouts/slideLayout2.xml" Id="rId1" /></Relationships>
</file>

<file path=ppt/slides/_rels/slide5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55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53.xml.rels>&#65279;<?xml version="1.0" encoding="utf-8"?><Relationships xmlns="http://schemas.openxmlformats.org/package/2006/relationships"><Relationship Type="http://schemas.openxmlformats.org/officeDocument/2006/relationships/image" Target="/ppt/media/image56.png" Id="rId2" /><Relationship Type="http://schemas.openxmlformats.org/officeDocument/2006/relationships/slideLayout" Target="/ppt/slideLayouts/slideLayout2.xml" Id="rId1" /></Relationships>
</file>

<file path=ppt/slides/_rels/slide54.xml.rels>&#65279;<?xml version="1.0" encoding="utf-8"?><Relationships xmlns="http://schemas.openxmlformats.org/package/2006/relationships"><Relationship Type="http://schemas.openxmlformats.org/officeDocument/2006/relationships/image" Target="/ppt/media/image63.png" Id="rId8" /><Relationship Type="http://schemas.openxmlformats.org/officeDocument/2006/relationships/image" Target="/ppt/media/image58.png" Id="rId3" /><Relationship Type="http://schemas.openxmlformats.org/officeDocument/2006/relationships/image" Target="/ppt/media/image62.png" Id="rId7" /><Relationship Type="http://schemas.openxmlformats.org/officeDocument/2006/relationships/image" Target="/ppt/media/image57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61.png" Id="rId6" /><Relationship Type="http://schemas.openxmlformats.org/officeDocument/2006/relationships/image" Target="/ppt/media/image60.png" Id="rId5" /><Relationship Type="http://schemas.openxmlformats.org/officeDocument/2006/relationships/image" Target="/ppt/media/image59.png" Id="rId4" /><Relationship Type="http://schemas.openxmlformats.org/officeDocument/2006/relationships/image" Target="/ppt/media/image64.png" Id="rId9" /></Relationships>
</file>

<file path=ppt/slides/_rels/slide5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leiden-centre.goldentulip.com/en-us/" TargetMode="External" Id="rId3" /><Relationship Type="http://schemas.openxmlformats.org/officeDocument/2006/relationships/hyperlink" Target="https://www.booking.com/index.ar.html?aid=2311236;label=ar-eg-booking-desktop-J0eEFVeEPF5nuQzuUnAyGQS652897951130:pl:ta:p1:p2:ac:ap:neg:fi:tikwd-334108349:lp1005382:li:dec:dm;ws=&amp;gad_source=1&amp;gclid=CjwKCAiAnpy9BhAkEiwA-P8N4imHSU9NuDl3iwjfz1I277WMpzDenQWZxHdIermPJRnocr7AXr2i4xoCEpMQAvD_BwE" TargetMode="External" Id="rId2" /><Relationship Type="http://schemas.openxmlformats.org/officeDocument/2006/relationships/hyperlink" Target="https://www.ruzzinipalace.com/it?utm_source=google&amp;utm_medium=cpc&amp;utm_campaign=Brand%20Protection%20-%20IT&amp;gad_source=1&amp;gclid=CjwKCAiAnpy9BhAkEiwA-P8N4kykY_N4U6_eytBUEigdI_AhBORYzhgYw86gyKoc7sDGvH1KkJAhuhoCO9sQAvD_BwE" TargetMode="External" Id="rId4" /></Relationships>
</file>

<file path=ppt/slides/_rels/slide56.xml.rels><?xml version="1.0" encoding="utf-8" standalone="no" ?><Relationships xmlns="http://schemas.openxmlformats.org/package/2006/relationships"><Relationship Id="rId2" Target="/ppt/media/image65.jpeg" Type="http://schemas.openxmlformats.org/officeDocument/2006/relationships/image"/><Relationship Id="rId1" Target="/ppt/slideLayouts/slideLayout2.xml" Type="http://schemas.openxmlformats.org/officeDocument/2006/relationships/slideLayout"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diagramData" Target="/ppt/diagrams/data2.xml" Id="rId3" /><Relationship Type="http://schemas.microsoft.com/office/2007/relationships/diagramDrawing" Target="/ppt/diagrams/drawing2.xml" Id="rId7" /><Relationship Type="http://schemas.openxmlformats.org/officeDocument/2006/relationships/image" Target="/ppt/media/image11.jpeg" Id="rId2" /><Relationship Type="http://schemas.openxmlformats.org/officeDocument/2006/relationships/slideLayout" Target="/ppt/slideLayouts/slideLayout2.xml" Id="rId1" /><Relationship Type="http://schemas.openxmlformats.org/officeDocument/2006/relationships/diagramColors" Target="/ppt/diagrams/colors2.xml" Id="rId6" /><Relationship Type="http://schemas.openxmlformats.org/officeDocument/2006/relationships/diagramQuickStyle" Target="/ppt/diagrams/quickStyle2.xml" Id="rId5" /><Relationship Type="http://schemas.openxmlformats.org/officeDocument/2006/relationships/diagramLayout" Target="/ppt/diagrams/layout2.xml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2.png" Id="rId2" /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3.png" Id="rId2" /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5.png" Id="rId3" /><Relationship Type="http://schemas.openxmlformats.org/officeDocument/2006/relationships/image" Target="/ppt/media/image14.png" Id="rId2" /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ebsite with a building and a pool&#10;&#10;AI-generated content may be incorrect.">
            <a:extLst>
              <a:ext uri="{FF2B5EF4-FFF2-40B4-BE49-F238E27FC236}">
                <a16:creationId xmlns:a16="http://schemas.microsoft.com/office/drawing/2014/main" xmlns="" id="{A6D22EF3-8BBC-EE56-B3CB-6CA1F481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09"/>
            <a:ext cx="12422037" cy="686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39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DBC6133C-0615-4CE4-9132-37E609A9BD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90" y="1091153"/>
            <a:ext cx="7114735" cy="4675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b="1" dirty="0"/>
              <a:t>Golden Tulip Leiden Centre</a:t>
            </a:r>
            <a:endParaRPr lang="en-US"/>
          </a:p>
          <a:p>
            <a:pPr marL="342900" indent="-342900"/>
            <a:endParaRPr lang="en-US" sz="2400" b="1" dirty="0"/>
          </a:p>
          <a:p>
            <a:pPr marL="457200" indent="-457200"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Golden Tulip Leiden Centre offers a user-friendly platform with essential information for both business and leisure travelers.</a:t>
            </a:r>
          </a:p>
          <a:p>
            <a:pPr marL="457200" indent="-457200">
              <a:buFont typeface="Arial"/>
              <a:buChar char="•"/>
            </a:pPr>
            <a:r>
              <a:rPr lang="en-US" b="1" dirty="0">
                <a:latin typeface="Calibri Light"/>
                <a:ea typeface="Calibri Light"/>
                <a:cs typeface="Calibri Light"/>
              </a:rPr>
              <a:t>Homepage Features</a:t>
            </a:r>
            <a:endParaRPr lang="en-US" dirty="0">
              <a:latin typeface="Calibri Light"/>
              <a:ea typeface="Calibri Light"/>
              <a:cs typeface="Calibri Light"/>
            </a:endParaRPr>
          </a:p>
          <a:p>
            <a:pPr marL="457200" indent="-457200">
              <a:buFont typeface="Arial"/>
              <a:buChar char="•"/>
            </a:pPr>
            <a:r>
              <a:rPr lang="en-US" b="1" dirty="0">
                <a:latin typeface="Calibri Light"/>
                <a:ea typeface="Calibri Light"/>
                <a:cs typeface="Calibri Light"/>
              </a:rPr>
              <a:t>Room types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: Information on available rooms.</a:t>
            </a:r>
          </a:p>
          <a:p>
            <a:pPr marL="457200" indent="-457200">
              <a:buFont typeface="Arial"/>
              <a:buChar char="•"/>
            </a:pPr>
            <a:r>
              <a:rPr lang="en-US" b="1" dirty="0">
                <a:latin typeface="Calibri Light"/>
                <a:ea typeface="Calibri Light"/>
                <a:cs typeface="Calibri Light"/>
              </a:rPr>
              <a:t>Amenities &amp; services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: Hotel facilities details.</a:t>
            </a:r>
          </a:p>
          <a:p>
            <a:pPr marL="457200" indent="-457200">
              <a:buFont typeface="Arial"/>
              <a:buChar char="•"/>
            </a:pPr>
            <a:r>
              <a:rPr lang="en-US" b="1" dirty="0">
                <a:latin typeface="Calibri Light"/>
                <a:ea typeface="Calibri Light"/>
                <a:cs typeface="Calibri Light"/>
              </a:rPr>
              <a:t>Booking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: Direct online booking options</a:t>
            </a:r>
            <a:r>
              <a:rPr lang="en-US" sz="3200" dirty="0">
                <a:latin typeface="Aptos" panose="020B0004020202020204"/>
                <a:ea typeface="Calibri"/>
                <a:cs typeface="Calibri"/>
              </a:rPr>
              <a:t>.</a:t>
            </a:r>
            <a:endParaRPr lang="en-US" sz="3200">
              <a:latin typeface="Aptos" panose="020B0004020202020204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latin typeface="Aptos" panose="020B0004020202020204"/>
              <a:ea typeface="Calibri"/>
              <a:cs typeface="Calibri"/>
            </a:endParaRPr>
          </a:p>
          <a:p>
            <a:pPr marL="342900" indent="-342900"/>
            <a:endParaRPr lang="en-US" sz="2400" b="1" dirty="0">
              <a:latin typeface="Aptos" panose="020B0004020202020204"/>
              <a:ea typeface="Calibri"/>
              <a:cs typeface="Calibri"/>
            </a:endParaRPr>
          </a:p>
          <a:p>
            <a:pPr marL="342900" indent="-342900"/>
            <a:endParaRPr lang="en-US" sz="2400" b="1" dirty="0">
              <a:latin typeface="Aptos" panose="020B0004020202020204"/>
              <a:ea typeface="Calibri"/>
              <a:cs typeface="Calibri"/>
            </a:endParaRPr>
          </a:p>
          <a:p>
            <a:pPr marL="342900" indent="-342900"/>
            <a:endParaRPr lang="en-US" sz="2400" b="1" dirty="0">
              <a:latin typeface="Aptos" panose="020B0004020202020204"/>
              <a:ea typeface="Calibri"/>
              <a:cs typeface="Calibri"/>
            </a:endParaRPr>
          </a:p>
          <a:p>
            <a:pPr marL="342900" indent="-342900"/>
            <a:endParaRPr lang="en-US" sz="2400" b="1" dirty="0">
              <a:latin typeface="Aptos" panose="020B0004020202020204"/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5222F96-971A-4F90-B841-6BAB416C7A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8980754-6F4B-43C9-B9BE-127B6BED65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07" y="130453"/>
            <a:ext cx="5018548" cy="56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3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5" y="979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 dirty="0"/>
              <a:t>Golden Tulip Leiden Centre</a:t>
            </a:r>
            <a:br>
              <a:rPr lang="en-US" sz="4800" b="1" dirty="0"/>
            </a:br>
            <a:endParaRPr lang="en-US" sz="4800"/>
          </a:p>
        </p:txBody>
      </p:sp>
      <p:sp>
        <p:nvSpPr>
          <p:cNvPr id="6" name="AutoShape 2" descr="data:image/png;base64,iVBORw0KGgoAAAANSUhEUgAAA7YAAAF8CAYAAAD7FidjAAAAAXNSR0IArs4c6QAAIABJREFUeF7snQW4VNX6xr/T3cGhW0oQVFSwO67doijGVexObK/dV8UWxbq2XrH+dl1FlBQBQerA4XR3/p93HdewzzA9e+bMzH7X8/CgzN4rfmvtePcXK6qrq6tLWEiABEiABEiABEiABEiABEiABEggTAlEUdiG6cyx2yRAAiRAAiRAAiRAAiRAAiRAAooAhS0XAgmQAAmQAAmQAAmQAAmQAAmQQFgToLAN6+lj50mABEiABEiABEiABEiABEiABChsuQZIgARIgARIgARIgARIgARIgATCmgCFbVhPHztPAiRAAiRAAiRAAiRAAiRAAiRAYcs1QAIkQAIkQAIkQAIkQAIkQAIkENYEKGzDevrYeRIgARIgARIgARIgARIgARIgAQpbrgESIAESIAESIAESIAESIAESIIGwJkBhG9bTx86TAAmQAAmQAAmQAAmQAAmQAAlQ2HINkAAJkAAJkAAJkAAJkAAJkAAJhDUBCtuwnj52ngRIgARIgARIgARIgARIgARIgMKWa4AESIAESIAESIAESIAESIAESCCsCVDYhvX0sfMkQAIkQAIkQAIkQAIkQAIkQAIUtlwDJEACJEACJEACJEACJEACJEACYU2Awjasp4+dJwESIAESIAESIAESIAESIAESoLDlGiABEiABEiABEiABEiABEiABEghrAhS2YT197DwJkAAJkAAJkAAJkAAJkAAJkACFLdcACZAACZAACZAACZAACZAACZBAWBOgsA3r6WPnSYAESIAESIAESIAESIAESIAEKGy5BkiABEiABEiABEiABEiABEiABMKaAIVtWE8fO08CJEACJEACJEACJEACJEACJEBhyzVAAiRAAiRAAiRAAiRAAiRAAiQQ1gQobMN6+th5EiABEiABEiABEiABEiABEiABCluuARIgARIgARIgARIgARIgARIggbAmQGEb1tPHzpMACZAACZAACZAACZAACZAACVDYcg2QAAmQAAmQAAmQAAmQAAmQAAmENQEK27CePnaeBEiABEiABEiABEiABEiABEiAwpZrgARIgARIgARIgARIgARIgARIIKwJUNiG9fSx8yRAAiRAAiRAAiRAAiRAAiRAAhS2XAMkQAIkQAIkQAIkQAIkQAIkQAJhTYDCNqynj50nARIgARIgARIgARIgARIgARKgsOUaIAESIAESIAESIAESIAESIAESCGsCFLZhPX3sPAmQAAmQAAmQAAmQAAmQAAmQAIUt1wAJkAAJkAAJkAAJkAAJkAAJkEBYE6CwDevpY+dJgARIgARIgARIgARIgARIgAQobLkGSIAESIAESIAESIAESIAESIAEwpoAhW1YTx87TwIkQAIkQAIkQAIkQAIkQAIkQGHLNUACJEACJEACJEACJEACJEACJBDWBChsw3r62HkSIAESIAESIAESIAESIAESIAEKW64BEiABEiABEiABEiABEiABEiCBsCZAYRvW08fOkwAJkAAJkAAJkAAJkAAJkAAJUNhyDZAACZAACZAACZAACZAACZAACYQ1AQrbsJ4+dp4ESIAESIAESIAESIAESIAESIDClmuABEiABEiABEiABEiABEiABEggrAlQ2Ib19LHzJEACJEACJEACJEACJEACJEACFLZcAyRAAiRAAiRAAiRAAiRAAiRAAmFNgMI2rKePnScBEiABEiABEiABEiABEiABEqCw5RogARIgARIgARIgARIgARIgARIIawIUtmE9few8CZAACZAACZAACZAACZAACZAAhS3XAAmQAAmQAAmQAAmQAAmQAAmQQFgToLAN6+lj50mABEiABEiABEiABEiABEiABChsuQZIgARIgARIgARIgARIgARIgATCmgCFbVhPHztPAiRAAiRAAiRAAiRAAiRAAiRAYcs1QAIkQAIkQAIkQAIkQAIkQAIkENYEKGzDevrYeRIgARIgARIgARIgARIgARIgAQpbrgESIAESIAESIAESIAESIAESIIGwJkBhG9bTx85rAvfee6988803ss8++8i1117rMZjXX39d5s6dK+PGjZM77rhDkpKSPD430g70lWGkcXA1nlWrVsmsWbPUIXfeeaeMGjXKSsPnWANAgPegAEC1eJVcU9sugIqKCrniiiuktLRUbrzxRtl9990tvko4fBKITAIUtpE5r706qq6uLlm7dq385z//kaVLl0ptba3qT0pKiowePVqmTZsmY8aMkaioKNP66asoC9UXgB9//FH+9a9/ec3Hnwe2M4aFhYUyb9482WOPPWT8+PFe98nTE7RobGhoCPiLh69jChdh29nZKfPnz5e33npL1q1bJ83NzRIdHS0DBgyQQw89VA477DCJj4/3dGp4nIFAe3u74Fr54Ycf1DWBD2mxsbE+MwrVe5DPA+KJvU7A2zVlFH32ndfP7ZNPPlnGjh2r7iOOyrJly9Q1cfjhh8vAgQN7nYF9ByhsQ25K2CESCAgBCtuAYLVupXjpe+GFF+SDDz4QvFw7KhC0sKxefPHFpllIKWy7SZstbDGfsEz+/PPPAbdqB0vY+jOmcBC2eIHD9YAXTWcFAheW5yFDhlj3ZuXjyPHR7vrrr1cf7DIyMuSee+7xi6O3IsTHbvM0CxHwdk25ErZGbPiwiQ85OTk5PWjW1dXJDTfcIGvWrPHaaypY00JhGyzSbIcEepcAhW3v8o+o1mGpfeONN5RrL8TrIYccImeccYakp6erccISB8ELS25bW5v6snvBBReYYrmNNGHrbGH4Ok5PFpqzut9++2156aWX5MADD1Tz5Y91ylU/giVs0QdfxxTqwhbX2G233aZEbVpamvzzn/+UfffdV80ZPjT99ddf8vDDDysr7qBBg5Qoy8rK8mR5mH5MqLN0NuD33ntPnnnmGdvP5557rhxzzDE+8/FWhPjckMknhmu/TcYQktV5OzdG0Xf66afLKaecYhtXU1OTfPXVV+oZAAHbv39/5U1UUFBgOwYfC2fPni2ff/65euYff/zxIcclXIVtuN4nQ24BsEOWIUBha5mpDvxAly9fLjfddJNye8TD8aSTTnIoWv/73//KU089pV687777bhk2bJjfnfNV8Hn7AuB3R/2swNdxetJsIOv2pP1gCltP+uPomFB/ydDrGR+Tbr31VuXyb1+Ki4uVxRF/+yvKfOWI80KdpaOx4cMBLFOw2h5wwAHyxRdfqPvXXXfdpUItfCnhdg/SYwzXfvsyR+F2jrdz40rY6rHjfgGPoM2bN8v+++8vl112WcA+cgaCN4VtIKiyThIIPQIUtqE3J2Hbo8cff1w++ugj2W677Vy+6FVWVip3pk2bNsn5558vRx55pN9j9lWUefsC4HdH/azA13F60mwg6/akfQpbTyg5P6a6ulquueYaQfywvdXF/qznnntO3nnnnYC7l7saUW8IWwjTl19+WVmvYZXy1lqtP97l5uYqgQtBW15erhLPIQGdLyXc7kEUtr7McnDP8XZNeSJsMYJff/1Vbr/9diVo/VnzwaXR3RqFbW9QZ5skEHwCFLbBZx6RLRpjbE499VQ57bTTfB4nXJpXrFghr776qnKphNtyYmKienE888wzlYXEPvGUK1GGl9hvv/1W1VdUVKTOHTx4sEyfPl25ZOJF11lWZLwIf/jhh0qw4wVWJ+BBIo299967RyINnfAJdcEd9JdfftmmzXPOOUcmTZrks/u1J+LT3UuNsZ/GTNDO6nb073BPg3UeL/qI1YT1fc6cObJ69WolGvDiD/dMuJt7mqTIH2HraM3AgjZlyhQ1z/n5+T3WozuO69evl2effda2/iCAkHQJMWY6qZejrMi9uV6QqO3mm29WL53uMjbjBRVrFJbd+++/X/r162fj4w1L4zqANWfkyJHqekISGXhuYA7gCj1jxgybRVOvT0c3CJ3V3Fgv5q9v374qdh/X4EEHHSSXX3657XRfmONkbz+qgctjjz0mn3zyiRx33HGCa1l/IPjHP/4hF110kdN7nrf3IF3vbrvtpq4ve/d/cLjqqqvUyzq477rrrqptnTTszTffVG7nxnsn+msfU61f9sEQayYhIWGbdY8Pj8cee6y6jo3z4miw9jH+ra2t8vXXX8u7776rPmSif66uS12no+sPawOcsW7xcdTf6w9t6bX+2muvqXsZ1mxcXJxKkoQPHxMmTPDqXu3tePW1gLFhTSNJH1zdMb/oB64n5KJwFAvv7Zpy9UD2VNga5x8eWbiuUYz/7uijmr5GP/30U5WVGNzxjNhvv/3kxBNPdOjt4C1LPT7Ub38P2muvvVTCPDzvjFmR4Tr90EMPyYgRI9RHKjzHjMU4LnvvFjDDdfb9999LVVWVWid4zuB6sX/uBeo+qfvq7XXvihWemZjbJ598UhYuXOgwb4c3zwjdli9rwOeXSJ5oaQIUtpaefvMGD8F49dVXqxcOfxIYIVYHL3VwV8bNEw93PGxgjcLNG8ISL7p4GBqzMzoTKqjv3//+t4r9sS94EKFuJIFxJGzxcoWXKLhg4djMzEz1AMfLDwpiTi+55BLbS6cWjEisgfjFRYsWbdMmxgOrGrKp+lLcCTLUGWxhiw8N+ECA+bIvEPF4MffETdNXYYs5fuWVV9RLBvqAjyDYtglrBv/vyC3XFcfvvvtOHnjgASUK7AvG0dLSogSA/Yt1b68XXDN4GUFG0vvuu0+tV2+LtyyNL2wQV/ggpbOgG9veYYcd5JZbblHzgn7CWgy+mCMU9BXXBoQcBKexXnyEwv1Fz4dxSy9vmcOajWsaL1mwPEE4eFq0pwleaLW1Sltwcc1jTWVnZ29TnS/3IF0veNl/eEADyHit4xx1uxjTgw8+KD/99JPqA9Y91ikYgx34QgzjJV8XLWjKyspkzz33VOc6WvcHH3ywEu4YC9r4888/FUP8Qb2YP9wjIcJ23nlnVT3qBGMkFNL3T9yzIQJwL3fmLu/q+sMHDr2+/L3+cG9A1nDEjqI/jp41iBc94YQTPBK3voxX36shXNE+PgzaF3DCXBvXqi9rytU691TYog790WXHHXdU17T9Bw97YYvnJ47buHGjbV12dHSotYOCZyWuSWPMri8sURfuPwjBcHQPwr0bYhnrW7+jbNmyRXmP4XisVXzIMBadKA7/ZgybwnWC68C4/vFc0O3iAyjGrJ97gbpPol++XPfuWOFDLq5V/eHMuDWSt88ItOXLGvD0vszjSMCeAIUt14QpBMxyK4Q4efHFF9ULGRLfIAEVbrB4ICHhDxJP4YUE+9HBEqSLM6Hyf//3f/LII48o8QkrK5Ja6AcxvozrRFb2whYPKDz88KKBF/ZLL71UuS2i7QULFqiHGqzUiDOCBQnFuEUPHmgzZ85UX6TRf3wlRh//+OMPv9w/Q1HY4oUMbGGhxYu4ca7wEuHOLVbPoa/CVs9xcnKymic8hMEcD3x81MCLMl4K8XKoE5k544j4Mbzo4IGOF3S8qOMrPF588fUaFjvMJebX+GIdCuvF3QcNTy50b1naW/DsmcG6+fTTTytBBNdd4wcdV/cM+3rxoghPEGRzxr0hNTVVvUR6e416wsDZMV9++aW67rGWdEytjrnFfeLKK69UsYf2xZd7kHH8uNfhI5oujizH+E3PP9Yr1rDeUs14HYCfUYAbBQ3EJwQsLLtaBMDLBeIP15a9kHS13jDfuO+CGaxh6A/aRjHeCydOnKhEjfbqCOb1p0ULWJ933nnKI0M/a1yN29H68HW8Ru8FzBvuX9qjBxZ33LMgCvCsw4dj7anky5pytfa9EbaO5t2Zxda4VmEFxzrQ3jPG8Rljdn1labwfDB06VH1AxgcDvf0grl18gEXRwha/4cMRvAq0F4aRk04UZ/ScwPpFjgKIYngQnHXWWeq5Z3w3QF+MFt5A3Sd9ve59YaW5ePuM8GUN+HOf5rkkQGHLNWAKATOErbaI4OUGotA+9hY3SLi74kULDyy8oLkSKvqlE9YFRxmYUR/cTfHwshe2+oFmL4g0LP278cVMC1tHlhGcp60ssOrA/cl+ywRPJiIUhS0ELT5CGN3DjXPlqQXRF2FrXDPGjwyapf5dJz7RLpvOOOKjCjJ7O8sYDHGrY8yML/qhsF78Fba+sDS+sNlbKTAH+MgBy8XixYu3+cDhqbB1VC/q9oW5J9eYM+Git72y/1CjuTva09aMe5C9O7Ijy7Erl0mMB5bt6667TlmrMA7sJ45iFDT2Hij43ZgPwd4Tx9V60/VqDx593Wm22hUeHwshOPLy8tRPvXH94QMABCTEuy5GnhAusNp6Igy9Ha+7ZG96jRufT/6sKWdj8EbY6uccBKp+jjkTtsZ/hxg0egugLwhZwEeiPn36qHWAZ6Ova0d/eMIWXKgT4tZY4AoPsQuPAeNa1s9lvFMY3ZH1vWvJkiU9Plrp8dt/JNJt6VwjGCuuOTwXg3GfdJQI0Nl17ysrf58Rnq4BX+/TPI8EQIDCluvAFAKuXlLxIIHrHh5Y9gVfSbWAxV6pEA14YMIVFDE49kW7POOLI16YtdubI6ECKwqsRBBZzmIOHb2c4YEGKwJEjDNrox4vXob0i5mjB76x/2aI/1AUtu4Yaf76ZdrZgvNF2OoXZHwkcLZmNDNj7LcjjnAxR4wq4rrdjQlj0GsqVNaLv8LWF5buYuvAydma9VTYOpoLX5n7erNz5pKI+lz95us9yFgvvE2M7sj6RdybbMzOEue4S6jjan79WW+O5t54/TnL0+DoPF/Xgl7v8ACANXSXXXbp8XGuvr5ehR3gHg+LnD/F2Vp3x9DRM8WfNRVsYWucG8RuwqvBGJYC6yye5RB/EKTG8CJ3zwnjPRj/jfs/BJu9dVvX42yta7Gm3Z+1O7K+rrE+cA+DG7wnxRuLtrE+X+6T7vrjbMyalVF8G+tydp4vz4hArAF34+bv1iZAYWvt+Tdt9PrB7UjEuNr83fjSqh8Ixtgd+w42Njaqr62IpTEmf3H0UHAnNFG3o4eQsb+wCCNm077o+ECji5679qwmbPHCgBcZbS01xuk4Wni+CFs9f8Y4P/u68eKEl2ZjbKaj9eLuJR/1OprDUFkv7l6S3V3svrDsLWHrK3N3DJz97shDQx9rtErbW03c3ROc3YPw73jp11Zi7Y5sdOtzZKHBfCBBz2effdYjLtk4LqO1yt2a91fY4tpDPDUS7JSUlCiXfmMxuvR7cr8w8/qzj1OFcJk6darstNNOyoPH06R3xvF4M15Xc6/rdLR+/FlTzta3NxZbb4WbMe4V92k83+GFAG8nWGrtE0HqPnrD0pP7kKu1ruOGje7I+pqHizpCUuw9kiB8EcqEpH2OYnqNVnZP+uePsPXmuvfkA64zVr48IzCfvq4BX+/XPM/aBChsrT3/po0eXzshYvC3I3cTY0PObvLGDJGIxXFUnJ0bKGHrDpDxxczdC4fVhK19JshAClt384TfgyFs3fUjkOvF3+RRrrIV24/LUfZiZ1ZuX17Y3L0IuvpYZt9X+3hod3Nk/7vR9dPdufZbnbm7J7gTN9plEK68SMKGF2id7MZ+D3BY8uBSixhACAi4VupsurA8IjcAuAZL2BoT7ODjIMI6dIKgmpoa5RFjTMLmTmSDlTth625+7NeCfWZhnQAPlkMwR0iMfUZ1Z214O153c4/fQ1HYaldbT5NHYRz2mYo1Q7iin3322crKarTWesvS3f0C7blaXzpZW//+/ZU7MtYlPMJ+//33HlnHUY99gkuMAfHD2pUdscMQvcEStt5e9/6w8uUZoefa2zXg7lrm7yTgjACFLdeGKQSMN0t3W1+4E7auLLbGcwNtsYVIh2sqvi57Uty9xFpN2HpigTFy9cdiizhMuLE7sq47mrtAWGx7e714s92PdvvHS5l2c9UvLd6w9OQlKZDC1lvmnlzH9sdorhCH7gpeiI3ZVd3dE9yJG72tD6ws99xzj9oGBmESCMEwbgNktBrDvRDZ2o0un8F2RTbG4iE+Fa7FRguoo3uhJ/cLV8LW37UAhhAlsC5/8803KhYTMZ+wmjvabse4FnwZr7u5D0Vha/zIY7RuenIfwHjw4QBrER818NEGwhH/dsQRR6iPCLCK+sLSk/ZdCVt9PtYXBC3CoBAfi9hv+22AdCgAhCw+5k+ePLmHNddbi7ZeR77cJ3257s2w2HrzjLC/Z3qyBtzdZ/k7CbgiQGHL9WEaAZ34A3tiwprg7Eu3s4dQqMTYGt2dPc3o6+wlxJFww7+522fU2aQwxrYnGWQ8xlqDS5uzGFtPha0nD3xHL9ahsl6wrQuSo2BLG3frVrveGa0KvrD05IXSlxc2d/X6ytzbm53R9ddRcihdH6w4GCeS4RhdF/2NhzS2jw952DLl448/3iYDs7MkMbp/wRa2zpJD6f74GytrvIf6shYwX4ilhwUc20nZC1cIOHzURBZ7R9ly7deRL+P1Vdj6u6YcXQOeuiLjHoEPYfAI0FteoT5n1ys+xMAaig8++GBt796NbMRIQGXcT9tXlr7G2Goe2vUYH+aRPBBbpxn36tXHOUoOZWQaTGHr63Wvx+BtPLIvzwhf1oC392keTwJGAhS2XA+mETBu1eAow6ZuyNlD0JOsyHhoYPP1QGdF1iIdrkl6v0gjKLxw4gE8atQoW2Zmd9aZYFls9abzjrI2GrMV22eCdiZAHP27cQ57Myuy3ocQD0+IObyI2MdswZKDON/tt9/e9pvZWZFDZb24y7KKNQwWCBfA38Y4TV9YuhOgaC8Qwhb1+sLc25ud8Z7kbDsfXad2GzYmvzMjg61+0Ud2cYg4uM/aJ7NxleMA/YNAg1BDf4LhiqzvhbB4GbMea1Za0NjvB63Xr7dZyb1dC8aENo5iKF2tW0dryN/xOtpHHe04eqaYsabsx+CJsMXzHdZM/G3cnseVsNVrF9ZNe9d5nOfomegrS18z/WoWWiTC6wf9xf3RKN71cfp+5ijxEj6YQKhjfQfDFdnX615no/Y2g7Qvzwhf1oC392keTwIUtlwDASOAL3r4corkSvhCi21g8EUcYgOiCglEXnvtNfniiy9UHy688EK1F5wuiBN86qmn1Bde7KeIfRWRFTQQ+9hiz1z8wYui/YuFTniEhzjiZ6666ipbVkS8zOtzcR42hMeDMFSErc7miH12jW6A6LervXt9Fbb4eg+BhD2HMVd4uCOBzTPPPKP+e8aMGXLiiSe6XXO+uCJjTWF7nrlz56q2jf3Ab2vWrJH77rtPvaQgNlHvo+rLPraIUcTenLCM2sfqhcp6wUsvXFVhjYLAwvWF6xBssM7x7/haj60vsK7hNqtdVn1h6Y+wNWY4t9+X2pN6fWEOPvgwBhannHKK2pvaVXEkVp0d70wEu9pz1NU9SLeD6xjZ3bGWURwJMaO13ni/wn0TL9nY1gxjRzFL2OoPaIibhWjR8bNoQ4sExNJCAGAdwiqHPnzwwQe2/cPtryNX+9iaff3puXV034CVEa7fEHzGkBdnc+/reN0lfHP2TPF3TXkjbDFncM1+6aWX1N7t+OiAe4xxvp1dr0YR7ug5+vzzz8tHH30kxi3hfGXpam9W/RzAfc/+GtAsjMna8G/2eywb31FgzTU+92JiYlSyNry7QMihmCVsXd0nfb3ufWXlyzPClzXg9mWBB5CACwK02HJ5mEoANz68SM2ePdv2IuWoASSKOPnkk9XLJV4sjA8XuElC4KIuPDzS0tKUmMDLKM6bPn26EkrGZBPOhAoeVniRx4uATgyi24LYxl539oke9O8QWhCtaBsFL2H4movYK/QFwgEviUiKghIqwlaPGZlR7QvGjJd5vISbZbHFCyteeFB3Zmam+m982ECZNGmSigU0xvs5W3BGYetuURoTQdnPMdYFxgjXYjxU0S9sKYUPJXqtuXLpxseZhx9+WJ1vX5A5VWfAtHcnD5X1gpdxjA8i1lkZMWKEsuDp/UON15/xenHH0hMB6ow1RBcsIvpFEH3wJikVjveVOc51J1iML7rOrHpGvka3YWOeAH/uQbp+bZHE+sU9x35fWBxn/KhoP++YZ1h7cT0Yk/u5S9jkan7XrVunBLe+P6JNLZqNL8D2910ch3AVeFLg/m7cV1ePw9n1h/sIYp3tLb2+rAX7JEB6rYORvvY9vX/5Ol5fha0Za8q4RjxNxobYbuwXbr8Hu6t1YkxupJ+jcEnGugE3PFMvv/xy2x63vrJ0tAaMY8QzAXOMsdrvyayP0x870AdHWcdxnPHjof11hvWMaw1i1Lg/cqDuk75e9+5Y4TrD/RnPcXtWvjxvvV0D7p7//J0EXBGgsOX6CAgBnar/22+/VRkR8aDAQwWxkMiOi2QRzmJwcSzSw8Oyiy/neMnAww9CbNq0aeqBYe9u6kqo2Ge+xLmwIkMgd3R0qBcrZ65geIjBqmIcBx6QeAFHQhSjYAsVYYsJxcPnww8/lHfffVclnAF7uCbjY4J+mTRL2ILj8OHD1dZJeICBN5JvwEX58MMP93jbDF+FLcaLNYMkP9h+YeXKlWrNYJzoFyzG2JvQuGbcxSrDagArF8QhHu6Yc4gbxCRBqGNdOIqTDpX1gjmAu9nbb7+trGcYA3hAUGBeMA5n25l4w9KfFzbMG8TNv//9b5VMBgWML7roIqcxe45uVt4wR/wxrE04B9Zq/VHKUb3a80HHcDoSk/bnOXO78+cepF9Cse6QzAgeCPiA5Kg4W7f4sIPzwNmY3M8fYYv2YUWF9QouirhHo496b3G9jubMmaPuC/h/3PNxD8IxEMWYD0cfGByNA2sWiXoQGoLi7/VnvG/AGgmhru8bCHU5/vjjlYeHJ3urGuvyZry+Clu05++a8lTY4sMl7p+4bzh69qIed/cBXG+vvvqqSsyFNYe1gHsqril83LZ/F/Bn7dhn38UzGl4DmE+4CeOdwpmwtU/W5ixpGETfvHnzlAcUzsG9FfcSiGF82MU9Bu3C6o863PEBQ1fPJGf3ST2H3l73+jxHrLC6P7JZAAAgAElEQVTfMN7PcH3hd0esvHlG6La8XQMBeTFlpZYgQGFriWnmIEnAXAKePKjNbZG1kQAJWJ2A/viFj1TIVuvqw4TVWXH8JOArAf3By99M4762z/NIwB8CFLb+0OO5JGBRAhS2Fp14DpsEAkwAia7gzmnvJo9mtYUTrvT227AEuFusngQiigCsvCiOrNI6+7UxW3VEDZ6DiWgCFLYRPb0cHAkEhgCFbWC4slYSsDIBJPmBOzPcmi+++GKV+AyuwAitQM4A5F9AjK2nCemszJJjJwFnBOA+jVAA5NqA+/R+++1nSzBoTNKG5J0IDTHmQSFVEgh1AhS2oT5D7B8JhCABCtsQnBR2iQTCnIB9Qif75IEYnqut5MJ8+Ow+CQSFAGJk33//fUE8OPIv4OORfeLH8ePHq+2dPEn8GJROsxES8JAAha2HoHgYCZDAVgIUtlwNJEACgSCAl24k7kIiuEWLFqlEXzoRHLLhI+GQpwmdAtE/1kkCkUIASd+QHHP+/PlqtwedZPLYY491mWAwUsbPcUQmAQrbyJxXjooESIAESIAESIAESIAESIAELEOAwtYyU82BkgAJkAAJkAAJkAAJkAAJkEBkEqCwjcx55ahIgARIgARIgARIgARIgARIwDIEKGwtM9UcKAmQAAmQAAmQAAmQAAmQAAlEJgEK28icV46KBEiABEiABEiABEiABEiABCxDgMLWMlPNgZIACZAACZAACZAACZAACZBAZBKgsI3MeeWoSIAESIAESIAESIAESIAESMAyBChsLTPVHCgJkAAJkAAJkAAJkAAJkAAJRCYBCtvInFeOigRIgARIgARIgARIgARIgAQsQ4DC1jJTzYGSAAmQAAmQAAmQAAmQAAmQQGQSoLCNzHnlqEiABEiABEiABEiABEiABEjAMgQobC0z1RwoCZAACZAACZAACZAACZAACUQmAQrbyJxXjooESIAESIAESIAESIAESIAELEOAwtYyU82BkgAJkAAJkAAJkAAJkAAJkEBkEqCwjcx55ahIgARIgARIgARIgARIgARIwDIEKGwtM9UcKAmQAAmQAAmQAAmQAAmQAAlEJgEK28icV46KBEiABEiABEiABEiABEiABCxDgMLWMlPNgZIACZAACZAACZAACZAACZBAZBKgsI3MeeWoSIAESIAESIAESIAESIAESMAyBChsLTPVHCgJkAAJkAAJkAAJkAAJkAAJRCYBCtvInFeOigRIgARIgARIgARIgARIgAQsQ4DC1jJTzYGSAAmQAAmQAAmQAAmQAAmQQGQSoLCNzHnlqEiABEiABEiABEiABEiABEjAMgQobC0z1RwoCZAACZAACZAACZAACZAACUQmAQrbyJxXjooESIAESIAESIAESIAESIAELEOAwtYyU82BkgAJkAAJkAAJkAAJkAAJkEBkEqCwjcx55ahIgARIgARIgARIgARIgARIwDIEKGwtM9UcKAmQAAmQAAmQAAmQAAmQAAlEJgEK28icV46KBEiABEiABEiABEiABEiABCxDgMLWMlPNgZIACZAACZAACZAACZAACZBAZBKgsI3MeeWoSIAESIAESIAESIAESIAESMAyBChsLTPVHCgJkAAJkAAJkAAJkAAJkAAJRCYBCtvInFeOigRIgARIgARIgARIgARIgAQsQ4DC1jJTzYGSAAmQAAmQAAmQAAmQAAmQQGQSoLCNzHnlqEiABEiABEiABEiABEiABEjAMgQobC0z1RwoCZAACZAACZAACZAACZAACUQmAQrbyJxXjooESIAESIAESIAESIAESIAELEOAwtYyU82BkgAJkAAJkAAJkAAJkAAJkEBkEqCwjcx55ahIgARIgARIgARIgARIgARIwDIEKGwtM9UcKAmQAAmQAAmQAAmQAAmQAAlEJgEK28icV46KBEiABEiABEiABEiABEiABCxDgMLWMlPNgZIACZAACZAACZAACZAACZBAZBKgsI3MeeWoSIAESIAESIAESIAESIAESMAyBChsLTPVHCgJkAAJkAAJkAAJkAAJkAAJRCYBCtvInFeOigRIgARIgARIgARIgARIgAQsQ4DC1jJTzYGSAAmQAAmQAAmQAAmQAAmQQGQSoLCNzHnlqEiABEiABEiABEiABEiABEjAMgQobC0z1RwoCZAACZAACZAACZAACZAACUQmAQrbyJxXjooESIAESIAESIAESIAESIAELEOAwtYyU82BkgAJkAAJkAAJkAAJkAAJkEBkEqCwjcx55ahIgARIgARIgARIgARIgARIwDIEKGwtM9W9M9DG6k+lvXmNtBn+dLZX9k5n2KolCUTHZktc4gj1Jz55giRlHiix8QMtyYKDJgESCByBsoXN0rClXRq3tKu/8aetvjNwDbJmEggygbjUaEnpG6v+pA2Jk9yJiZKUGxPkXrA5EnBOgMKWqyMgBBqrP5a6kqelue6ngNTPSknAHwKJabtLQtpUyex3tT/V8FwSIAESkNLfmmXjZ/VStbKVNEjAcgSyRsdL1pgEGX5MmuXGzgGHHgEK29Cbk7DuUUvDb0rQNlS+r8aRmnO4xCdtJzFxeRIb31f9iY5JDesxsvPhRaCrs0k62iqko71CGqq+koaqT6Szo0ENIjnrSMkZfJ/AqstCAiRAAt4QqFnTKhs/a5Di+U3qtL5TkiV1QJwkZMZIYnaMJObESGxStDdV8lgSCGkCHS1d0lrbIa21nVK6qElK5jdKe3OX6nOfXZJkzIwMgVWXhQR6iwCFbW+Rj8B2W+p/keKVh9tGlj/sAUlKnxKBI+WQwplAe2uR1Fd+KjXFz6thxCWNkpzBD0pC6i7hPCz2nQRIIIgEqle3yoI7ym0tjp+ZLTnjEoPYAzZFAr1PoLmiQ4p/aZT1H9epzqT0j5WxZ2VK5sj43u8ce2BJAhS2lpx28weNuNniVUdJW9MqiU8eJX23e8H8RlgjCZhIoL7yI6ksfEC6urrdBwvGfCIJKTuZ2AKrIgESiEQCiJtdcGe5NGxul7SBcbLTNXmROEyOiQQ8JlD8c6P8+UaNdLZ3W293uTlXMkZQ3HoMkAeaRoDC1jSU1q6o7K9zpLHqvxIVFS+Ddvja2jA4+rAisOXPs6S1cZWkZB8tucOeCau+s7MkQALBJ7D08Sop+aVJomOjZK+H+wa/A2yRBEKUwG/3lUldYZsU7Jok4y/MCtFesluRTIDCNpJnN0hjqy66X2qK7let5Qy6QVKz/xGkltkMCZhDYMPi3VVFeSNelOTMw8yplLWQAAlEHIG/3quTte91u12OPjVTCnZLjrgxckAk4A+Bby4uUqfvcGm25O9E93x/WPJc7wlQ2HrPjGfYEShZdYw01/0oGQVnS2bBWeRDAmFHoKn2Jylde5Ukpk2RPqM+CLv+s8MkQALBIfDrXeUq+/GQw9JkyKHMAhsc6mwlnAhULG+WZU9VCrIl73xDbjh1nX2NAAIUthEwib05hPbWQtm8dCeJjkmRvqNelNj4fr3ZHbZNAj4TqCi8W+or5kneiLmSnHmIz/XwRBIggcgk0FTeIT9cUSKxiVGy83X5KusxCwmQwLYEVr1WLVt+apSJl2VL3o602nKNBI8AhW3wWEdkS3WlL0jlxuskLfd4yR5weUSOkYOyBoG68nekctNDkjXgZkkvuMgag+YoSYAEPCZQ+EWDrJxbI/33TpGRx2d4fB4PJAGrEdj8XYOsfqtGRp6ULkP+wS0erTb/vTleCtvepB8BbVesv0zqy1+TgpGzJSFlhwgYEYdgVQKNNd9J2brrJTV3muQMecSqGDhuEiABJwT+eK5aNn/XKJMuy5WM4cz4yoVCAs4IlC9tlt+frZT+eyXL2HMyCYoEgkaAwjZoqCOzIexbi/1r+495Q2ITBkTmIDkqSxBobVotW1bNUPvZFoyeZ4kxc5AkQAKeE8C+tdi/dteb8yUpL9bzE3kkCViMQP2mNvn13jK1n+3kmxhna7Hp79XhUtj2Kv7wb7xw8WjBHraDJnwhUdFJ4T8gjiDkCDRWfy1R0fGSlN6duThQpbOjXgqXHSzRsdkycOLKQDUT8vUWFRXJ2rVrpaKiwuGfpqamkB8DO+g7gZSUFMnPz9/mz9ChQ2XgwIG+VxwBZ35zQbFgD9s9H+grMQlRpo6oYUu7JOfHSFSMufWa2klWRgIeEmhv6pQfrimWuNRo2Wd2gYdn8TAS8J8Aha3/DC1dw4Zf89X4B0/80dIcOPjAEGiq/Z+Urr1aVd5nxOOSmDopMA39Xave9mfwzqUBbScUK1+wYIHMmzdPfvnll1DsHvsUAgRGjx4tBx54oOyyyy6Sm2s9K8znp3dvY7LPY+YmSaxc0SJLZ1fIoANTZdiR6T1mGr8VflkvVataJHNEvGx/brbEJkWHwGpgF0jANQG97c+Bc829XsidBFwRoLDl+vCLAIWtX/h4sksCnVK0crq0Na9XR8UnjZK+o14IKDOrCduSkhL5/vvv5fPPP5eNGzfa2E6cOFFycnKUeMHfxj/Jydy3M6CLsJcrb2hokNLS0m3+/P7779Lc3Gzr3V577SWTJ09WIjc9vacY6+UhBKz5QAnb4vmNsvKVainYNVlGn5YpnR1dUrKgSQo/r5fG0vYe4xl3VpbkTaJ3VMAmmRWbRoDC1jSUrMgLAhS2XsDiodsSoLDlqjCbQEdbqbS1bJbWxuVSVfSkRMdmiHR1CFyFs/tfJnFJIyQ2vkBi4/ua3bRYSdg+88wz8tFHH0lra6viuNNOO8kee+whU6ZMkbi4ONPZssLwJlBeXi4//fST+rNq1SrbYOC2fPLJJ8uhhx4a3gP0oPeBFra54xMlbXCcbP62QVrrOlWPoqJF+uycLM1VHVK9ukXGTM+SPrtQ2HowXTyklwlQ2PbyBFi0eQpbi068WcOmsDWLJOsBgea6BVLy12U9YOQMvFaJ2qqiJ/5+0UuSrs4m6TP8EUlMm2wqOCsI2w0bNsijjz4qK1askEGDBgksb7vuuqv060d3MVMXUwRXtnTpUvn555+VyK2trVUjxUeRWbNmRfCoRQItbI3wYpOjpd/uyTJgn1SJT49WFl1YdmHRhWWXhQRCnQCFbajPUGT2j8I2Muc1aKOisA0aaks0VF/xoVQU3mMTsElpkyV3yO3KYlu2/kZpbVwlHe2V6vfsAVdKWu6xpnKJdGH72WefySOPdG9ltOOOO8q5554reXl5pjJkZdYhUFZWJm+99ZZ8+eWXatBJSUly1VVXydSpUyMSgtnCtqm8Q9b+t1bKFm1NyJaYHSMD90uVginJEhO/NZGUFra02Ebk0orIQVHYRuS0hvygKGxDfopCu4MUtqE9P6HcO4jU+or/SmLazpKcue/fXe2S6uLnpab4RRHpkqx+F0p6/jT1W3P9b93W3K5OiU8eIwUjn5KoqO4tNxqrvxEkmkrLO1Hik0b4POxIFrYQtBC2KEgANHPmTJ858UQSMBL44YcflMDdtGmT+uf9999fCdxIK2YL28WPlkv1mu5QgPQh8TJw/xTJ3SFJohwkRqawjbTVFPnjobCN/DkOxRFS2IbirIRRnyhsw2iyQqirXV3tUrz6XGWBjYnNloLtnlVxs7pUbn5U6srelNScI9XvKLHx+VJReJ8kpIyXgpGzRaQ7M2h7S6EUr54pHe3VkpAyQQpGwmXZt6yhkSpsn3jiCZXxGGXatGly3HHHhdBqYFcigUBNTY0St5988okazoknnihnnnlmJAzNNgazhe3Pt5RIc2WHTLggR7LHJPRgVb+5TRY/Ui7tzV09/p0W24haUhE9GArbiJ7ekB0chW3ITk14dCwchO2WVTNUZt2sfhcoix5L7xHo6myWlsaV0lz/q9QUz7F1JDlzP+VWHJvQX2Lj8mXzH8dKe2tJd+aUru4kKjFx+YLEUtExKTJw+0+lo6NW2prXSW3Zf6Sp5gdbXZl9z1PiNz5pO3WsNyUShe3q1avlkksuURguv/xyFQvJQgKBIvDjjz/KQw89pKq/9957ZcKECYFqKuj1BkrY7nZbH4ELsrFA2C56uFw6WuyE7RlZ0mfn0EkeVbexTW1VlDYwTsb9M7uH+3SwJgju3Bs/r5cxIcYmWOMP1XYobEN1ZiK7XxS2kT2/AR9dMIQt3FUrNz8i0THpkj/sXrXtizeFwtYbWoE8tlM2r5imLKy6pOedJLVlbyq3Y5To6GTJH/GolKw+X7qkU4lalRVZRDrba2zn5Q29S8rX3yJdXW3d/xYVo4RxXdlbtmPik0dJ3+282x4oEoUtMtbCmoasteecc04gJ5h1k4Ai8P7778vLL7+s/ht/R8qet8EQtrXrWgV719qX8qXNArEbSIstMi8verBcWmo6ejQflxotyNg8+NA0ScyyE+Cb2mTJExWSMTRexp2dJVExDvyoA3xdUNgGGLCP1VPY+giOp/lFgMLWL3w8ORjCtvSvy6Wp7hdlvcvIP1Uy+3oXGxhqwrapbr6Ur79ZomNSJX/YAxKXONQSC6mrs1U2LjtAJYJCSUydKH1GPCbVxXOU2zEyH6PkDLxGqrY8rYRsUvpukjMImVajpbLwPmms+VaJ36z+l0pF4d02bhl9ZkhGwZmKa2PNdzahPHD7j23C2BPIkSZsX3jhBeUeOmDAALn99tslI6P7IwELCQSawHPPPafcknfffXe58cYbA91cUOr3Vdg2lbdLS1VPsYgO/zGnSm3rY7TY/vZAmdRt+PuDnYNRBdIqqYVtZ3uXZIyIl6jobpHauKVN7acbHRclo07JlPydQsdijP6ForD9/dlKqVrVIhPOz5GM4fFBWZ+h1giFbajNiDX6Q2FrjXkO2CgDLWyb636Vsg03KzEE61xcwhDpu92zykLnaaGw9ZRU4I9rrl+kxCcyGydn7qM+UnR1tsiWVWeoxtPzT5WsfudLR1uFckVOSBnXo1OtTYjJzVJuybDOVhY9ptZGdv9LJSl9quCjQeWmhyQqOlFyB98syRl7ezWoSBK233//vdx1111q/HRB9moZ8GCTCNx9993y66+/ygknnCBnnXWWSbX2XjW+CNuFD5ZL7fruBFHOSvboBJlwYY762a3F9vQs6TM5MMJSC9v4jGjZ4aIciU3amqsASa4gxDvbumT8zGzJGBY6Yo3CtveuCVctU9iG5rxEeq8obCN9hgM8vkAL2+otT0lN6auSmnWItGCrl7ZiyRl4nSAm0750tFdJZeH90lT3sxJLUdFJkpQ+RdqaN0h7y8buGNvc42TLn/+Utua128TcIl6zdO1VynKYO/hWdW576xapKpotzXXzpbOjQQnq2Lg8yehzpqTmHG7rghbP6X1Ok+a636S18Q9BgiTEeCIBUlbf86WtZaOqv721uEfXkTTJaLmtr5gnNaWvSHtrkRJtahxpOysrZWx8363ndnVI5eaHpaHq/1TfoqLiVGxpbMJAqa/4QNLzTpas/hfbjm9tWi1Vm/8tLY3L/+aTIElpu2xT7zbHRcVKXNIIyeo705R9Y9HnurK3lfhEzC3iattbNivL6sBx87rjaj0sRSunq7mMio4XWIRjEwZIe8smJZrzhtzpYS1bD4sUYYu9RS+99FIpLi5WGWovuOACr1nwBBLwl0B5ebn6uFJUVCRPPvmk9O/f398qe/V8b4Vt7YZWWfhAuRKIqf27M7jbl/rN7dLe1Ck7XpUr6YOdi8VgZEV2JWzR7/IlzUrcZo1OkO3/2e12XPNXqyx9skKyRuHfuhP9obQ3dipLaunCZjU+WHtzxiXKiGPTJcHgzowUCsU/N8qGz+q6rdpRIkl5sTLsqHTJ3T5R/b+tdIls+alR1s2rVZZubIcEkY9+bP6uoTvGdqck+f35Sqlaua21FP1Y8niFtNZ2yqTLc1Vcc0drl2z6ql6djzqjY6IkpV+sbHdKpoob1qXk1yZZ8VKVDNw/VZJyY2T9x3Xdx8dFqX2Fhx+TrvqjRbZxnmMSonpYbusK22TNOzVSt75NOju6BK7e/aYmy6CD03rGKDsZb+qAOPnzjZptYortmWPd9d9z23odjTltSJyMPCFDUvtvHbO/FxuFrb8Eeb4vBChsfaHGc2wEAils4YpavOZim5htbfpTidzkDIiWO3rOQleHlPx1iTTXL1FiEmIJ8ZkQk12dbRIVFWMTslosw8KXP/ReWz1wh4WIRWxmwYjZ0t5WKmXrrpfWpjUqY29C6kTpaC2WlobflfjK6otkVMer8yFsW5v/UtvPREUlSGxCPyW0uuNJo1TbKVkHS135O9LWskkaa75Rwi45Yy+VLAmCG8KupuSl7qRKUdGSkDxOYuL7SEv9wm7rZfJYJYB1zGn5hluloeoLJeriEgapcyAQIRYhqo3CFpbOsnWzVD1xiYPV8a2NK6S9rUzik0dL/rD7lSW053EDlYW8rWW9tDUXSnRsmuQOmiVJ6bv7dQVs+v1wwUcIR6Vg5NNKeDfV/IioWiftREtSxu6SlLarFK081eEx+BgwaPz/eSWSUVGkCNtPP/1UHn30UUlPT5f77ruPe9X6tWJ5sj8E4Ar/n//8R2Xjnj59uj9V9fq53grb4vmNAkEK4TP6tEyH/deCFb/jOGdly/8aZe0HtbLDJTmmig9je+6EbVt9p2CLImRq1sLQkbBta+yUZU9WSt3GVskckSDpQ+OVJbp6TYsStRMvzpXEnBiVWmH1OzVS9F2DJObGSsFuyUoQg1tHU5eMOjWzh3W68Mt6JRxjEqIlc2S82hapdn2btNZ1qByD2k27bHGTEuAQocOOTLcNUfcV8cJjTs+SjrYuWfFilVT83iypg+Ikf8ckaSxpl9LfmpQbttEyrYVtbHK0dHV0KffimLgo1T5ikgcd2N1W/aY2qdvUpsbUUNwuA/ZJkZSCOMkakyDxadEqfnr585Wq/vwdEyUpP1ZKf20SiF24eI+ZnmmLU0ZCrHUf1kpMYs/xgi8s50a3dCPzrO0SJG1IvBpXw+Y2yZ2YJGNOz5To2CiBm/mKudVSvrhJUvrHSc72ieqYypUt6nczrfEUtr1+y7JkByhsLTnt5g06kMK2vnKeVG56WOISBiv3Y7ixwi05Ojppm9jU2tJXpXrLs0qc5Q75l82FFTGZFYX3SldHo03YavdmxLj2Gf6ozQpatv4mJTh1HC/qqymdqwQlhK52f9bCGMITe6nahG3TaiUS84b8y1ZnReE9AgtsYtpOqi0UZzG2sORin1Zk/s3uf5my9KLAalzy16XKPTd7wOWSmn24NFZ/JagbsafZA66QlKyD1LFbhemWrcK2q0OK11wkLY2/S1rOUZI9oHt/SYjL0r+uVBbPzL7/VG7AEPa1pa9JYuok6TP8ke4xd3VI6brrpan2R9VO7uBb/FpARSunKSt6TGymZPa7SFmXWxqWqTqxb21VEbbrcV9yB92k4mwh4vExIj33BBWb29FWpuKXB2w/T1mxvSmRImxvvvlmWbBggRx88MFy7rnneoOAx5KAqQQ2bNggV1xxhfTt21cQ8x3OxVdhCytY7oRE29BxW+0zOVlZDD0VthBu9YVtUrOuVVlJ41KilGDE/rfJfRxbg71l7U7Yoj772FFHwrZ0YZMSjH2nJst2J2V2W127/o6F/aJeWWMHHZCqROCSxypU/ydclGOzViLGGAmpYDnFVkiwhEJwLv53uRJ9iFtN6ds9Zi3o4O6thV5LdYcseqRcEtJjetQLqzAsrWPPzJK8iUmChFwQmRC0ELraOqyFcf7OEJpZqh0tbDFn42dubb9hS7sseaxc4lKiZeKlucr66oiTeua2dqkM0g1F7bLDhTmSNrj7+aT+/fEKNcYdLs4RWGS9GS/Yrny1WkoWNCre4I4CEfvHi1VStaJFtj83W1nV8YFBZbEeFC/jz89WYhYFH07+fKNajGP2dv3YH09h6y9Bnu8LAQpbX6jxHBuBQApbe6GpHi5/XSot9UtsQkx3pHTdtcrKp4TbwKt7zNA2MbZK6F2gLLFaKGpR2dlRK3mDb5fEtJ2Vy3BbywZlUTUmeILAK99wm0THZivxB2uuszhebQWOSxwifUe9qPrlNHlUV0e3m3BXuyQkj1EuyLbxrb1auVhn5J+uxg6XYmQTNgrmnix+sAnbptqfBNZd1GefVbrbQvyCJKbtoqy2VZsfU9vnJKbuuFXYKnHtmIUvlwLEd23p6xIb308y+pwuUVHxUl/5oeofxl6x8U5ljU3NPUY6O+psHwkg8KNj0qS+/D3FEEmlYJ3vaC1Vx3Z1NEhd+bvS0V4uKVmHKLdsb8sb/3lOKuuGyKhRo2S//Xq6u7e1tcmSJUtk4MCB0qdPH2+rDtrxJSUlMmPGDNXeLbfcElHbrQQNIhsylQA+tCxfvlyuvfZa2WeffUyt28zK4DKNPzvssIPExfX8KPbTTz/J4sWLJak2V06deYJHzWqLraODYU0cfnS6R8K28o8WWfV6tUCwOSqwHo4+NVO58PpTPBW2EIRaRDoStloE9tvdIGz/FnBtDZ0Smxil3LMhvGAFhjsvhKEucBle/O8K6VCW4RyJT4+RkgVNsvLlKum/V4qMOL5nErxtYmy7RFbMrRJw00JRi0ownHRZriRkdrshG/uj22+u6JCFD5UpnlpY6zFpy6yxr8q9uaZTJl2Za8sa7TB5VJco9+Wuzi41JmPUzV/v18qmr+tl3NnZ6iOIHm/fPVJkuxNdjxd7IWNrKFiTJ16aI3HJW1nCQoy+gBvWm54vuL0bha2zufBnPVHY+kOP5/pKgMLWV3I8TxEIlLCF+Clde61IV5vkDrlTZdBF0ZZZ7S6sraiuEkQ5+k1bY1MyD1AWSGUB3Xi3xCUNt1lh0R7iTauLn5OW+sXdMbZ/b0uD34yxsaYIW1Ta1SG1ZW8ItjiCkIPQMxbtXtwt5LeKV+Mx9r9pcR0Tly1J6T33MG1vK5Hm2p+VcIfwbq5fKOXrb5KO9lo1PghnMILQN6t0tFdL0R8nSI7Fhh0AACAASURBVGdnoyRn7qss3LrUV36shG1q9qHKjby1cZUMGP+J+nnTskOVRTwOMcSVnyhhm5p9mO3c4tXnKTdxJJbqP+YN5aLtbXElbFesWCHffPONqhLZhbfbbruQFLlvvvmmzJkzR4lznTzKWw48ngTMJADX+GeffVZ9ZMHetqFUIGTXrl0r69evl7q6OtU1ZHK233/XH2Hr0GK7S7ISQa4sthB4iKWEa6y67wyPV39gbeto6lQurxBvTWXtypI55NBUGXxwms94zRK2EI8Qps0V7aqviIOFWIOYtC8Ql8U/NcqmbxvU8X9vW64OS8iIsYlFVwmiHP2mrbFDj+i2DjcWt8uiR8sle2yCzQqLNuD6vPHLein5pUlaa5CkcmsP0wbF2ZJomSJs1TNelEs2LMe1G9qUS7Gx6A8G3oxXi9Xk/Fjpt1fPvdubSttl0zcNkj2mOwYavJc9WaEELtyg4f6NuUnGRxGTd2qisPX5UuSJfhCgsPUDHk8NnLDVwhNbuyAZkq10dSgrKuJTtWUVv3krbJvrF0v5+lkSFZOmLJM1JS9KfeVHNoso6rS59baVKndkJFqKTxmn4ljhjgzroU76ZJawRUbfuor3JSYmTcWyQlhGx2YqC2dz3QKbFdYbYautsK7Wa3zSSJtF2T55FM5DXC/2ic3sc6ZXGakdtdltbX7D9lPfUS/Y9ia2F7YtjStl4PhP1bGFSw+WhJQxKj7YXthiix/EQ+uCpFn4COBtceeK/MMPP8imTZukqmprjHB+fr7su+++kp29NXGKt+2aefyFF16oXtRhtT3iiCPMrJp1kYBPBFpbW+WUU05R52IboFBIIlVZWSlff/21lJaWbr1vZGWprbH22KPnB0B9gK+uyPp8WAB3uTG/h6XOlbCFGylELVxxR56Y4TAGF5a2dR/WSeFX3duljZqWKX2nOI/VdTWBngpb4zY2niaPQruIqx1xXIYtKZQx3jN7bKL02SVJJdCC+EKiJlhztRXUG6Gnnt+1sGJWCDI8w+oK6/mat2tsFlEco92Y4eKdt2OicklG3GlrdYeyciIeWGeHNkvYIlHWn/+pkYTsGOm/d4pkjYyXmKRoKfyiO4GVL8JW983V3EK86uRe9smjcB4s5kMPT5O+U1O8yd/o8n5AYevT7ZIn+UmAwtZPgFY/PSAW279dhVWSJqclqofbsbfCFtXCrbm14Q/JHnCl1JS+Jp3tFT2sw3A3RsZhZGA2Jqty5EpshrDVYrtLunqIdvTVXsh6I2zhWlxd9JSyduqYYI/WbVeHNNUtkIaqz5R1uLOrRdJzj5es/pd4dLrxoO5EYOer2FpdkDire8/Z7oIs1EgMhrhZWGwzCv6pMkMj3hcF1mRkPa7Z8oxN2MLNGtZ2Z3UiUVb+sIeU9dmT4k7Y6jpg5SksLFR/ysrK5KijjpJ+/fp50kRAj9m4caOcd955kpiYqJJH5ebmBrQ9Vk4CnhK44447lCvvrFmznApHT+sy4zhcwx988IFKrIbwAvxxdw37K2xhUZt8Q54tORDG4UzYli1qkuUvVCk33Z2vyZPkAsduxnA1XfZ0pUpohIIMvJNn5dtcYr1h5U7Yepo8qkebXSKoF3G3SP5kTArlLMbVlr3Y4N7rrbBFH/58s0bAEeIU4h9xq9q1Gb9v/KJeJeSCoDNauh1xMEPYarHd1dVlc4fWrOzH5814sRUTrLC5ExN7WKM9mXtkiK5Y3ixIVNVc3i6DDkpTPMwoFLZmUGQd3hKgsPWWGI/vQSAQwlYnRjJaRI2N6qRSMXE5tuRPOsY2Pe/EbYSXM9G5Nb50V2lpWKKEn07whPa2/Hm2tDX9JZn9Zvaw/tlibE222CI+tKroMWWR7LvdCz0so6WIsa39n81iq5M8JaVNlvzhD/eYE3vRq92so2JStomxtV/OSBzV0VYuyZn799hDVrPSLsveXgaN1V9L2fobbafhYwHim4tWnPy3i7cI5jOjzwyp3PSgR67I9ommEAvdb8wbUrLmQmlp/EO1hbjdPsMfkoSUCR512VNha6wMlp9QsdZ+9913gr1Dd9ppJ7nhhhs8GjMPIoFgEJg9e7Z8+eWXMnPmTPUhKBQKtsVC5nBPi6/C1pesyL/dV6Yy5WILFsRHOipVf7bIstmVassYY7GPA/V0fO6ErU4wlD0G1j/n2/1Ur26RlqpOWyZg3b6O99Ruses+qpMNn9apjNHGjNA6xratbqvFVsecDjygZ6Zj1O1MBOr2BuydopI/5YxP7BGvisRRcOUef36OZI7YGrqiY2zhOm2mxVYnbsoYkSDjz83u4fqLGFsIf22x1Qm4PIkp1m7WiNu1j7G1n3udtRmZk5EISxddB/7Nfg9jT9eP/XEUtr6S43n+EKCw9Ycezw1IjK0zS6nGrbcBam/dZMsejJjUys2PqEy7eUPvtrm2OsqKrOvRcbzINoztgDIKzpSMPmfYZrVs3Q2C8+ESnD/0biU0EfcKgdbauNL/GNvoZMkbdr/EJ41QbapszX+Lv+69eruTrNSWviLVxS+ovWd1jK3O7IyAJOOxjrIig1fJ2itUvGpK1v6SO+hmm2iGezPqTs87SbVXvHqmSmBlzJ6MPlQXPy+1JXMlPnmMd1bfv2kinrZ8/c0CCytK7uCb1fZHGFtV0ZPq3zIKzlKJonSMbUvjCmlrXi8Dtv9I/b7p93+oWOCE5NE2iy22U6opmat+x77COQOvV3ODjxIo9kmw3F2yvghbd3UG8/e3335bnn/+eWZDDiZ0tuURAcR+v/HGG3LCCSfIWWed5dE5oXZQsIQt4i6/v3KLRMdHyR7391Xb2tgXJWqfqlQxmsjwO/asLKlb3yoLHyqXjKHxMukK7701XAlbWFdhXUYxbgnjyBV5xctVagsbY4ZenIftZ2CFzpvUbVnU4i1nQqKMnZGlMvQixhZb3EDkQahpV2Sd6Ri/Q3jB+o3iKCuyZoXfFj9aIY3Fbarucedkq1hTXbSwRgyu2hYoqjtDMZJUlS1uFr9jbFf2FM0YA+YHxTgG7LkLLhD09pmdPRkvrPVwW8c+w0MOT5fBB6baRDP2BsY4Bx2UqphpK7VxzOgPsjtjKyd4BuiEWf5efxS2/hLk+b4QoLD1hRrPsREw22LraGsbR7grC++XuooPxGaxxJY0629QmZHt97FVd/iuDtt2P8b6Sv+6XJrqfpGYuLxtrJkNVZ9LZeF90tnZLLHx+SrOtHuf2Bbpkk6JVec8oMSWN67IOgMz6opL6C/ImJzV/zJVX8naK1UsLSyNcQkD1J60ba2bVeZg/Ldxb1odj4u9c4372EJE4u3AeCwEOsbS0V7TvSdvyniV6RhCGCWzANv9nKKEPLZH6myv+7tvw5SYb2tet83evb5cBkUrT5e25r9U3DTGAyHb0rBUieq8IXeKMcY2Nedo5YqstzKCW3hsfH+pr3ivR4wtPmjUlb2l5hDzDPENqzo+cgwY91+vYoLNErZfffWVcgeeOnWqL5h8PgdWsQ8//FBOO+00OeaYY3yuhyeSgNkEYK3F+kS28auv7pm53uy27Ov79ttvJT4+XqZMmeJXU8EStthTdOkTFSrREba2sS8Qk9gOxyZqz8xScZEQON9fXaz+3vOBvsqN2ZuihS1iXzNGxKu9VpXoKWoTJCHCfqrbnZyhYlF1cSRsG0vbVf8h5DKGxQsslKgDAg5JrrQwRoZgbJUDayESGaX0i1NbAOE8iHlkTjZmGtbxqRD8xn1swQEi1rivq+4f4mqRmAp121sz9VY9yIyMLXaQzAv70rY3dwryNqb0j/XZYqsFJOKq8aFh0MGpKkHT6rdrVCwtYlqRCAzJq2rWtiq2+G/jGJyN137fXowVzPGhA+7E2JMXHzsat7RL+bJmhQIW9syRCbYPAXUbWlU8MbYAgmUc7sjIQm2/d7A368f+WApbf+jxXF8JUNj6So7nKQJmC1ud9Tg2YZAUjHhMiUlHRW9hAyuqTiKFfVkh9vBbVyc2WE9ScZtdnY3SXPebQ2Gr20Mcp71Lr3qgV34q1cXPSHtrmeBJiz1103KPk5qSbgtq7uBbVRveCFvUW1f+jrKCwpqKuFFstQNxqsZQeL/a2gf1Q6QnZx6gBBtcsJMy9pD8oX9nFe3qkMrNj6o4YGyLgz1b1RY3UTE9Ek1pfvZJoSCIYxMGS1a/85RVWhcI66otT6n9bbs6W0UdF99X0vNPU1ZRXwuE/OYVJzo8HW7E/cdBsG7Niow9epsblkq/0a+oc4pWniaJKTtg04gewnbT8qPV3rWOSv+xb9u2C/Kk32YJ21deeUVlWJ08ebLsvLN5GaXdjeHWW2+V+fPnq31DkdmVhQRChQDiaxFni6107rkHe3AHp+B6WLhwoSQnJ8sZZ2z1yPGl9WAJ23Xz6gR7riKj7+CDUnt0VQnJ2RXKspg7PlFZIY3bxsDqhphL7KlqdK/1ZLxa2LbUbN1WCAIzPiNGcndIVHGo8Wlbt5JBnc6SR8FSuObdWqlc0SwdLV1KZKcPjpPhx2ZI2sCtWynhuFX/qZbqVa2C2FNkkIb79TpkDV7XqoQ9BKAqXaKSQOE3nIekWsi4DFGK7NGOhC0SXf3+TKVKqGW/TRCqrN/cJqterVZ/R0VFSeaoeBlyaJr6t3a13VCuctn1NsYWQnvly9VS+UezEq0Tzs9Wew7jo8GGT7sTRcFCC55DDkvDI16J3h5u5E7Gi48DxkRTem4hjOGWXbqwWdUN5nA5HnF8uiTlbo3RxrjWvl8jZUuau7dbiomS5L6xKrY2Z2yiadmRKWw9uep4jNkEKGzNJmqx+swWthbDF5Dhdsfj/iTp+dOUmA+Vgn2Dt6zqfrFElmls9VO15UllXYZ4HjTha6mv+tQrV2QkmSpcdqgS9jFxuZJZcLbangnu5SgFI2dLghLDnhWzhO3vv/8u33//vWr04IMPlmHDhnnWAT+PuuCCC2TdunVy3333yfDhw/2sjaeTgHkEkGjtsssuU1mHsfVPMMrq1avliy++UE3BUowtsPwpwRK2OmYU7rEQOrr0ELU7JMq4s3qKWhy39MkKFTc64cIcyR691e3Wn3Hz3NAioPa8/apexszI6mE9D61eilDYhtqMWKM/FLbWmOeAjZLCNmBoXVfc1SFlG26WmNgcye5/qc3dVrsSw4+qO/Z2v17qoONmG6q+kM6OGknLOVr1uaVhmbJcIxtyWu7RPrkitzQsl+b6BZKWc4yy8He0V0rlpoclJiZdsgd65/JolrDF6LHnLfa+haXoyCOPlKysrIDPxfHHHy8NDQ3y0ksvSWpqT0tPwBtnAyTggkBjY6NMnz5dkpKS5N133w04KyR1g1s+2t1tt91k0qTu7Or+lGAJW2zxg5hJuPyOPbP7vlG7vlWWPF6hrJ9wUR5/Xo7DbVl+uKZYWev2uK9AufKyhCmBLpH1n9SpLYf67pZss6JqN29YfidekivJfRxnyw6FUVPYhsIsWK8PFLbWm3NTR0xhaypOjytDzGvZ+ptUciXE5sYljZDOjnoVM9vV2SYpWQeqBE3hVoyuyDmDblQxze1t3ftMwl05NqG/VGz81zb72Jo1TjOFLfr01ltvSXl5udpK5PDDfXfj9nR8hx56qDr0nXfe8fQUHueEwCeffCJIxoVy0kknyUEHHURWfhI47rjjVA1gG+gyb948tR3XkCFDRF8X/rbpr7BtKm9XLrQoECxwD3W03Q/Eyy93lKqte3a9OV+aKztsojZne7gfZyn3UfuC5EG/P1cpyOY75Y4+/g6X5/ciAXyc+GNOlYpLNsbCIma2o6VTJbsauH9of7yksO3FBWThpilsLTz5ZgydwtYMir7VgThibPuD7Xw62mtVJXDHTcs5UjL6nO5V0iTfemD+WUZhGxNfIDXFc3o0gszVHa3FYSNs0fknn+zO+nzsscdKnz6BfdmksDVnTa5du3abBEcPPPCADB061JwGLFpLsIRtRUWFIAszyvnnn28abX+ELYQstrYxlsGHpCmhi7hR+y1vljxWIch8nJQbI0iypC2125+b7VDUIoHS/NtLVeIlexdm0wCwoqASQEZkJJBCIqrminbVdkrfOBl6hLmxsIEaFIVtoMiyXlcEKGy5PvwiQGHrFz6ebEfAKGyROAoWW8TjomBvWlhsE1MmhJWwrampUe7B/fr1C/h8U9iag/iJJ54QZLY+5JBDVEKbzz77TPbff39BDDOL7wSCJWzRw6KiIomLi5O8vDzfO2x3pj/CFvGxsNgigRAKXIthsUViJEfCFnup/nJnqcp8jJI1Gu7H2WrbGvsCAbTqtWpVD5Iv7XRNnkM3ZdNAsCIS8IAAha0HkHiI6QQobE1Haq0KKWytNd+BHm195SfK1Tg1+zBprl+otiRCZmMEGG3+4ziV4TgxdWJYCdtAMzPWT2HrP+2mpiY588wzpa2tTR577DFV4cUXX6xE0pw5c1SMKItvBIIpbH3roeuz/BG21atblEvxbrd1e238fEuJyraLLVgcCVscg71ckSgIpWDXZBl5YobKBGwsTeUd8seLlVK3oU39M0StMetwIDiwThLwhACFrSeUeIzZBChszSZqsfoobC024aYMt1Pqyv8rHe3dmYuNpa1ptTTWfC/xSSOUqEXccFpe9xZBdWVvSnRMqtqHFxmWkzP2lLikkdvUgYRaablHCrYL8raYHWPrbfv+Hk9h6y9BUQmHXnzxRRk7dqzangZl1qxZsnLlSjn77LPlsMMO878Ri9ZgVWELKypELeImB+yTomZ/0zcNKrkTxC22msmdkKisrbrEJkVJ391TpGR+o9rCBVu0YPuWtAFxkjYoTtqbuqRuU5s0bGlT2+Bgv9TRp2Zu3RrHomuMww4dAhS2oTMXVuoJha2VZjsAY6WwDQDUCK8SCa+KVp4a0FH2G/2qxCUO8boNCluvkUXcCRdeeKEUFxfLpZdeKnvttZcaHzJcw3pbUFAgcFNm8Y2A1YRt2aImWf5ClW+wRNQersiA3FrbvSdsBRIHtXa7JuuCfVD7Tk2RwYemOoy99blxnkgCfhKgsPUTIE/3iQCFrU/YeJImsGnxWOloL5eB4z9T1jQWEnBPABbb96Sjvdr9oT4cEROXI2k5Ryn3ZW9KZ2ejFC49UKJjs2XgxJXenBoyx9Ji699ULFu2TG699Va1RdMLL7yg3I9R4JZ8xhlnSEtLi7LiwprL4j2BcBe2315ULK21nm+lAxFa9EODdDT3FKOekNMWW6PrcVeXSP2mNqld2ypxqdEqXjcxJ8aT6ngMCQSVAJKdfX/VFrVO95ldENS22Zi1CVDYWnv+/R59yapjpLnuR+k3eq7EJQ73uz5WQAK9RaCtZaMUrThFElJ3kYLR80zvBpLZfPDBB7L33nsHTBhR2LqftlWrVsmjjz4qJSUlTg/+xz/+IWeddVaP35999ln59NNPnZ6Tn58vl112mYwaNcp9Jyx6RKCF7ZIlS+R///ufHHXUUQFJ1vbrXeVStbJVJl+fJyn9troNW3Q6OWwScEpAb1mVOTJeJt+US1IkEDQCFLZBQx2ZDVVuvE7qSl+Q/GH3S1L61MgcJEdlCQIt9UukeM0Fkpo7TXKGPGL6mCGk3n33XRk3bpzNxdXsRihs3RO97rrrZPXq1S4PhNuxfRbrjRs3yuWXX+7yvJEjR8o999zjvhMWPSLQwva7776T5cuXB2xrrZVza6TwiwYZPzNbcsYlWnQWOWwScE8AWcAXPVIu/fdKlrHnZLo/gUeQgEkEKGxNAmnVampLnpaqwpske8BVkpZ7jFUxcNwRQKBy08NSV/62ZA+6S9LyzzF9RNXV1fL666/L4MGDA5aAiMLW/bTBpbi+vl7tb3rAAQe4P8GDI7A1EGJvkTH5lVde8eAMax4SaGH78ccfy4YNG+SUU06RzEzzX6Y3ftogq16rke1OzJB+e3YngWIhARLYlsDqt2tk87cNMmp6hgw6kNcK10jwCFDYBo91RLbUVP2ZlK6ZLilZh0ju4JsicowcVOQTaG8tki2rZkhnR4P0Hz9fYhOGmj7oxsZGeemllyQnJ0dOPLE707PZhcLWPVEIz/fee08dOH78eLnoooskN9c3V7mysjKZPXu2LF26VNUHF9jTTz/dfScsekSghe2bb74pFRUVKh4acdJml7JFzbL44UrpMzlJxpyeZXb1rI8EIoIA9mD+9Z5Slcl79/vzJblPbESMi4MIDwIUtuExTyHdy5JVR0lz3U+S1e9CSc+fFtJ9ZedIwBGB6uIXpKb4eUlI2VEKxjiPo/SHXkdHhzzzzDMSHx+vto0JRKGw7aa6bt06efrpp1Wyp1tuuWUb691nn32mPjLg94SEBDn11FMFcbXelHnz5slrr71mq2P69Omi+et63PXDm/Yi4dhAC9vnn39eWltb5dxzz5WYmMAkVdJxtsOPTpeB+zNhYiSsS47BXALrP6mT9R/Xqa2ndrnFt4+G5vaItVmJAIWtlWY7QGNtrP5YytbMULUPnvhjgFphtSQQGALN9YukZM1FqvKMfldLZr+rA9OQiDz55JOqbrjBBqJQ2HZTffDBB1USIXxEgBX15JNP3gY3rK1wH0YmZJQxY8ao5E/urLelpaXyyCOPCJJQoWy//fZy8cUXOzzPk34EYh2Eap2BFraBvr7AtfS3ZlnyaKVCvM9j/UIVNftFAr1CoHp1iyz+d/ce9cOOSZPhx6T1Sj/YqHUJUNhad+5NHXn52nOlofJ9SUgZLwUjnzK1blZGAoEksHHpAdLV2SQpOcdL7tDZgWxKEIuJOMwpU6YEpB0KW1FuwbfddpsSmuXl5YozrLfOBOuXX34pL774osBVfOrUqXLllVe6nJv77rtP5s+fr1xdzzzzTNlvv/0cHu9tPwKyIEKs0kAL20BfXxrnsieqpHh+k2QMjZdJV9AiFWLLjN3pRQLY4gdb/fSdmiTbz6S7fi9OhWWbprC17NSbO/CWht+keMWhqtKo6CSVJTkxdZK5jbA2EjCZQPHqmdLSsEzik8ZJn1HvSnRseD+IKWxFrr/+evnzzz/lggsuUImEPvroIznooIPkvPPOc7p64FL8zjvvKKF6+OGHu1xlcEGeM2eOnHDCCQ4twfpkX/ph8vIOueoCLWyDNeCaNa3yy+3dH01iEqJk/HnZkjkyIVjNsx0SCEkCix4ql5p1rZI2ME52uj5H7WHLQgLBJkBhG2ziEdxeS8NCqVx/pbQ2LVejzCg4W1KzD5HYeLprRfC0h+XQaktfk6qiJ2x9R1wt4mvDvVhR2EKQvvXWW9LW1mabvry8PHnqqacEmajt45kRU2uMh920aZNceumlkpiYKIjRxN+uSnNzs9rjFvG5xm2B/O1HuK89T/ofKcIWY8V2JiteqJG6wu51N+SwNCnYJVkScwIT2+sJXx5DAr1BoPDLevnr/Vpb04irRXwtCwn0BgEK296gHsFtdrZXSWXhLGmoeFuNMjomRVKyDpWUzP0kOi5LYuJyJTra/GyVEYyUQ/OTQGdHvXS0lUh7a/eflobfpaGqO0FUSvbRktbnPElI2cnPVkLjdCsKW0f70iJWds8991STYsyCrGcJW8FAxKJAAH/++edyxBFHyIwZ3bkCdFmxYoX6T8TfGgvOxdYyBx98sEpUhOJvP0JjBQW2F5EkbEGqrb5TVr1SI1v+16TAxSZGSZ9dkyV/UpLEpUVLQkaMsuiykECkEGhv6pSWqg5pruqQlsoOZaEtWdC9/gt2TZJBB6dIxgiK2kiZ73AcB4VtOM5aGPS5uuh+aa75UmDFZSEBswh8vOA2EemSwybf6leViWlTlKBNzjzMr3pC7WQrCts777xTFi5cqCyt06ZNc5rdGMmkIGIbGhpk4sSJctNNN0ldXZ3885//VNZeJB7Kz89XU1pcXKyyJv/yyy/q/3fddVcleo2/X3jhhSo51XPPPScpKSniTz9CbR0Fqj+RJmw1p7/eq5OKpS3KiutPWbPbf9XpI34+0p9qeC4JBJVA1uh4GXRwquTv5NrbJaidYmOWJUBha9mpD87A21vWSVPNl9La+Lu0Na9RfzrbuzNKspCAtwS6ha3IYZNv8fjUmNhciUsapf5gf9q4hCGSlHmwx+ebfSD22YQba79+5rvoW1HYYn6wjRK28EHZcccdZdasWT2m7YMPPpC5c+eqf9t///2VKzGE8Pvvvy8vv/yyEq7XXHON1NfXC/ZCRVyuo4ItgbAHcWpqqtx9993y66+/9ojL9bUfZq+xUK0vkMK2qKhI4uLiBG7ovVUaS9qlfGmL1G9ok4Yt7eoPrLqeljVTPlCHjvjpKE9P4XEkEFQC8enRktIvVlIHxElyfqwk9YmRvEkUtEGdBDbmkgCFLRcICZBA2BAIxnYegYaBMaSlpcmxxx6rMuuaWawqbMHw//7v/1T24+zsbHn22Wd7YAXzL774Qm39c/rpp9t+u//+++Xnn3+Wq6++WrD9D2J1YdFFQbZj7G/b1dWl9qtFxl0UiFqI26ysLLWt0O677y5XXHGFrU64NcMy7E0/zFwDoVxXoIQtMlpj7vB3oLbSCgbXSLi/BYMT2yABEiABZwQobLk2SIAEwoZAJLz4wXoI6xKshLAumlmsLGzhEvzJJ58IGMAqi8ROiKW96KKLBLGyDz300DbWXKOFVc/D+PHjlRV28ODBPaYGGZYRW7t8eXdyPF3Q3jnnnGP7fx3T600/zFwDoVxXoIQtXNGxBVNBQYEcc8wxoYzAZd8i4f4WtvDZcRIggYggQGEbEdPIQZCANQhEwosfsvB++OGHkpGRobaMgfukWcXKwhYxsIiZ3XnnnZWLsC6If4VQffzxxwUZkWF91QXWWcTaQrQOGjRIWWhxvqsCAfX6669LYWGhDB06VO2ZizZ0gcWwtLTUq36YNf+hXk8ghC3io2GtrampUcm8hg0bFuoYnPYvEu5vYQufHScBEogIAhS2ETGNHAQJ/zGGnwAAIABJREFUWINApLz4aavtHnvsIbAQmlWsKmz/+usvFSNrLEcffbRyK4ZrMArEJ9yKERs7YMAAs5D3qEdvHdTb/QjI4EyoNBDCdtmyZfLDDz+o2Nrjjz/ehF72XhWRcn/rPYJsmQRIwOoEKGytvgI4fhIIIwKR8uK3Zs0aJbhyc3OV1dasYlVhW15eLuedd57CiLhl7EurLa+IoZ09e7YtdhZxsUOGDDELuVNha98PWHqfeOKJoPQjIIMzodJACFtYazH/e++9t4wdO9aEXvZeFYjNRpk5c2bvdYItkwAJkEAYE6CwDePJY9dJgATCl8Dbb7+tEhYhiVSfPn1MGYhVhS3gLVq0SPDBAAJHb8ujoSITNbIdjx49Wvbdd19TWDurBPGesCD3dj8COkgfKzdb2Op5jQRrrY9IeRoJkAAJkICBAIUtlwMJkAAJ9BIBbC+DLLtmFSsLW7MYsp7AETBb2KKniKtGlnEWEiABEiABEqCw5RogARIggQghQGEbIRMZocMIhLCNUFQcFgmQAAmQgA8EKGx9gMZTSIAESCAUCVDYhuKssE+aAIUt1wIJkAAJkEAgCVDYBpIu6yYBEiABLwggNjM+Pl4GDhzoxVlbD7WisMV2PVFRUXL77bf7xIwnBY+Av8IW1wfK8OHDg9dptkQCJEACJBA2BChsw2aq2FESIIFIyYrsbCZfeeUVFTM4atQomThxomRnZ3s16VYUtlosvfPOO16x4sHBJ+CrsK2srJTFixfLqlWrVNbrM844I/idD0KLzIocBMhsggRIIKIJUNhG9PRycCQQWQQiXdguX75csD1Na2urstxC3O6www4SGxvr0URS2G7F9Ouvv8obb7whxcXF6h8LCgpk2rRpMmnSJIcsjcc3NjZ6xNt4UGZmpsq6vN1226k2Bg0a5HUdkX6Ct8K2vb1dlixZokQtrom4uDjZbbfdZPvtt49IVJF+f4vISeOgSIAEQooAhW1ITQc7QwIk4IqAFV78mpubBSJr2bJlCgX2ut1///09st5S2Havnvfee09g/XZUYO078sgje/zk6nhfr8hjjjlGTjvtNF9Pj8jzvBG2sNJ++eWXao9aFHwwmDJlirLYRmqxwv0tUueO4yIBEggNAhS2oTEP7AUJkIAHBKz04ldYWCi//fab1NTUyIEHHij9+vVzS4jCVpSFD/G2sKBOnz5dWb1RYPV7+eWXpbq6Wm699VYZP368+ndHx+Ncb0ttba2sXbtWucvOmzdPYPUdMmSIXHnllR7NnbfthePx3gjboqIi+eqrryQlJUXN4dChQ8NxyF712Ur3N6/A8GASIAES8JAAha2HoHgYCZBA7xPgi9/WOYCVUbvZGmcGFi6IKasU+xjb2267TZYuXaoYTJ06tQeG//3vf/Lggw/KjjvuKLNmzVK/uTreV4awNj7++ONKNOODxEMPPaTcaK1ewB4eCPYlKytLTj75ZKvjEd7fLL8ECIAESMBPAhS2fgLk6f4RWLdundxwww0yZswYue6661RcYW+U119/XebOnSs33nij7L777r3RhYC0WVVVZeN65513Snp6ekDaCValfPHbShrWLFgH7YvVhS1cjevr69X1DGufseDf8TuScj377LPqJ1fH+7uucc0tXLhQjjrqKDn99NN7VGfFbM7OhO3IkSPlgAMO8Bd32J9v5fvbvffeKwsWLBBcM0ieF+hSUVEhc+bMke+++04Qy3322WeL/kgW6Lbd1e/N+4g371DBZuxunPydBAJBgMI2EFRZp6xfv16ee+45QTIcxAzCWoEtGmbMmCETJkxQ23Og4DhYTuAWeNVVV3mcJMdsxN48SDxpGw/NK664QkpLS3scDsvEnnvuKSeeeKLk5OR4UpVfx0DYQqwnJiYq90z7F32/Ku+Fk6384ucJbroii3pBhbvxSy+9JKmpqQ6FLVyNn3/+efVbILMqox+XXHKJNDQ0yF133dXjhT2Q7XqyVnrjGG9ckXujf73dZm9mRf7xxx/lX//6l/oAc8oppwQdRTBFFxKR3XHHHSrUAwnfBgwYIIcddpj6b/vS1NQk+AiFdxm4xMPDw9UH+Pnz5yuOEMu+fij35n3Em3eoYDIO+gIKgQY9fe8Nga5GdBcobCN6entncPgC+sADD6jGkdEVYg7xZosWLRI8JPDgPOmkk2zitnd62bNVbx4knvRXC1s8QJEhVWe1xddVxOElJSUpV0kkQ2EhAbMIUNiK+oADF2BXrsi4JvHSGWhhi/ohoD/++GPZZ5995OKLL7ZNNYWtWaue9ZhBwErCdvXq1cpTbMSIEW6FqlHY4rkNQTxu3DiHyCFmIR5/+OEH9buZwhbeOTACTJ48Wa699lqfppzC1idsHp0Uju+9Hg3Mw4PMfof2sFmHh1HY+kOP525DYMuWLeqmGxMTox4A+BKqC6wW+Nq5Zs0alw+H3sBq9kWphW1eXp4aKx6IuqxcuVLuvvtuZcnGl1244bGQgBkEKGy7k0ThmoNVFm7G+LjW2dmpxK6j5FGBFpgQDIixhXslrLa6BLpdM9aT2XXQYms2UfPqs5Kw1SLxkEMOkXPOOcclRC1s8dz+//bOA+qq4lzDYwuaazdiDYq9o2gUG9jxKtgWij1i771fNSYx0diD6LILKMQGFuyISoi9N+y9xahRo/HqRfSuZ5LvZP79773P3qeffd5ZiwX8/y4z78ye+d6vso9wDwoq8zoLb0ZpfcIJJ3hFfq0ttiK2tVvrtX5Su8q9tcSh1jJ0NX0Tsa0GPd3bDQHKlEBe11tvvVitIlotSJ25O8Vt1nbAUnMSF2aS5JBxlPhQBKPtttvOYfm88MILHZpXGi5Ehx9+uPv5z3/u/2+H0Xfffef22Wcf75bIwRR3LT9L+igh42PGjPFlJ6wPlPGgD2nuSGnElveBE5altdZay+MU1inFnYX4P8q9cDgypv32289bfsPDNLxu2rRpPikL/Ro8eHDpeUn94Lnjx49348aN8+PCqr799tv72MRbbrmlFOdk87PGGmu4zTbbzF1yySWObL30F2vzQQcd1PZxu0X6jEVs/zWbEyZMcCNHjoyd2mHDhrlBgwZ1I5j1XgdzzTWXu/LKK0VsnXN33nlnveHW83MikJfYRs8fzhDKaEXPxh9//NEncyOelfOa/8edaXHWRJLjYfX86quvfCZzcnEkteh7uG6xxRbzxNXOztD6Gj4HC2xUAW2/t3v4m3OP8B76utBCC3XrCnsOZyrPQ5EWWmyTrKVxMlAojyDbxIU14QGC7JCH8Mb1AbI+efJkL+eQiRwZI4obA80rCzAfDzzwgN/zyPtAmS6UAksssYT36DNsDN9PPvnEKwDDEK2kNZl17dFv5JXzzz+/JP+h6ETW4WcrrLBCFzkVDzsy2iNz0mdCuIj9J4QuLYwrr9ybNK44LAx35C/C+Vhj1jeqJXCemeEkz7W2eKMyLuPccMMNu43Z+gx29PPuu+/2cjcu/KyraKvUWyHnthV7uYhtLVDUM0oImItPr169MsV0phFbDhGSvBB/O336dB8PA/FaffXV/SbLO8g4ymb80ksv+X9jEcFKahvE1KlT/WFEDUR+//777/sNjmsg2FZCJY7YmoWZ2BoIKIfqww8/7O9nsyN2LiSk4TIoR2w5qHGF4m82ecsUyjg4wDkUeMeMM87opkyZ4g9TYpD79+/vXxNex88QKlAavPvuu27gwIHu4IMP9n2L6wfPvuiii/wG3rNnzxK+JLmxeGhL4GHzwzu5j4OAd/Fz3kV9VRQKSTjo02gsAiK2/8GbfeHWW2/1Flw8SNhHELyjZZNOOeUUHz9X70ZugV/96lcitiK29V5qFT0/D7GFqKKY5XzinFpkkUV8aSbO2/D8oSPmokm8O1nKUVaTnRzh/IADDigpmaKkC6LDO955550uZ1/c4DibbrjhBq/ARoEE6bOzk+dY+BNyBApjzvDrrrvOn+v0CaU5+0PcOWayBASQ5xIHfcQRR/gSbGEjEzpEEwK30korecVxLYgtrseczSjz6TPkhn0MGYbzuBpiC24QJbBD2cD5gdxD6ASyybHHHuuNFCGxzSoLsPeCFfOOzMYeDPaUr8PgUCmxzbP2LLEWynuUG8iTyIBvvPGGNxogO5lbN/8fPny4u/fee71iAtw5FyCt/J+9O4nc5pV7KyG2yGYQbeK8+RssyeFCzhbmibVrayHLtcwjiiPGBSasWebJxoziBo/CBRdc0M+/9Zn3oPzAIwovJEg/Xph803zrGH74OZjFZcCvaHPKeZOIbU7AdHk6ArY5TJw40bvY7rvvvn7z5ZCJa2nEloMm3EzMzYcNN4zTZXNGG8zmjGaTA8cOo1dffbXLoci1HA5kTA1diqLE1sjfXXfd5Z+JBovG+NAqPvLII6nu1OWILc+KHuSWwRitIaTbNhQ2H9ybOHwh7myukGHieBDKKV1C40Di/x988IE744wzfA3NuH6wcZEMg99Doi1TsmnHSXgTJbYcStzD5kfjoOBg4vlnnXWW6nS2yMYgYtsiE5GhG3JFzgCSLmkYAlmJLeeThRRxTmGBo/FzzmvIhJ0/CN6cXQjCoZDMucHPOWc5ByEc4XlICBPvgIAeeOCBnizHuf4aOEZgEKQhwyhf7UyMC38yuYNvsFyirNCKxpl35plneoE9mkQKry6yfuMhBrGIVlmo1GJrVRqSCGw1xBbLJ9UoqBEdjsdkLWKQmVO80+w9WWSBJNdcMxZAyiohtnnWnsU7I6uhfN9oo438GgplwAEDBpSIrRHxXXfd1a8JuxbZ8JprrvE5G1Dkx7W8cm8lxBYiGX5DhiVGDrBESWNzlOVak3Fvv/12b6QJvzFTRoUehdZnlFisFf4Om1yRG7ZV60XNQIDNB20lBNI0R7iyUvIiSnLTiG00O6MdMGyaUTIV3SjS3FtMs8rGxSHFJhD9KNEmYyFF+2tk0rBEYwiBHDJkiGMTjGtZiS2uOrbBQ1R5FxmT0YKFjQzTuO9BOHH/4JDEehwSW67Hog3+kNUki62N1ZQA4Xuih2/aoZk3EQUuzljRog0LGmsj2pKu5zo0/WrdERCxbZ9VIWLbPnPVqJ5i4ULgrHaPTNpT08aRldjSPxSbWDA5H0OlNQSAcx8yxJmPghtFMApuLDlRQXjs2LGla+08QWjGzRHLWdZEk5xpxM/HkQ/LUmyWZPpQKbFlLIQ5QILCJFJG6lEqMw7O9XYgthAy5hLiGmaQJ0YYuQR5wmSkPLKAyTK4pUdjmKOyVh5X5Dxrz2S4OeaYw8tV/G0tOhbrA4qYqJs5MssxxxzjlfooAZIULHnk3kqIbVzSsOjaTpuj6LVpMm6ckqrc/iBi26hTQu9pKgJsFrjRchCgAeQgxL0BtwlLq18Jsc0Si5G2WbKZQxDRdJlmOfpRWr+INcHtJ2xsdBzexJgmZSeshNhaH8yVI3ynuXkYCbYYXdy6cBXCHQVXx2jcb1w/0gipiG1TP5mqX97JxLZq8Jr0AGLyOqUpeVT6TFs5s1YmtvQNgsH5CTG1kn5hn+2cihLdtNFz9jz22GPehZHzDbdIvISy1LbnXqou2Hkevgd5AcKLBxTWXNw4qyG2uNJibcaSakmkzAvKMp9fe+21TSO2EJZoaAVyDB5acWc/JOb+++/3xghcUpHTrBGqZHGveYhtGsmphtjmWXtp/Y3+zuQk5CkMCz169ChhgIcgShNctZPisMP1lkXurRWxNdLN3Jq3RFLm7KRrWbOErkUb3y7fN8aTfv36lVyRk8qBidh2yimucZYQ4GMnIB93YQ4WNGi4vzSD2NKp6AYf/Sht40mbQkveEHdNVmIbFqQ3TW/aO8OYnWgCBTTnuI7sv//+PnaW1krEthafg+rYpqMoYluLVdbYZ4jYNhbvVn5bM/e3chaZEDdzVURRjSIWMkpsKV42nPF2TuXx6omef3gdlUsYRZ/SlNhJZ2A1xBYrNYpx4jTNuodHFXGpZsWNE/Ib5YocJ7sYGYn2IYwrhajjaksML2QXrzjCo1qN2GZde3mIrV2Le29SS0swlnRPktxbK2Ible/Ie5JEbKPXEredVrc6SSYWsW3lE0R9awoCxKz+8Y9/zJQVOckVuREWW2J72CCIrY3TZpUDrxyxjUselUe7Hb6fw4nMfySDwvVrgQUWKCXRErEtN1PF+n0nE9t2I4hyRS7Wt1eL0bQDsSUHA15XYXysjT0qDOc504zYkuSHTKsQKmJtEb4tD0QSxo202JK1N4yntTjNMO62mcQ2bR1Gia1l8yUvSVjCKC07b5xLbDlDQdinaiy2edZeHmJrVn2sshZTXIvv2Z4RlXtrRWxlsY2fJSWPquXq1bNKsZ+4/OAaG232QaMZJIa1GRbbLDG2tmFwWEVjbLNMczlii+sPBzcuHlbux+KRhg4d2i3GNnwn2lS0bbjLRDM5ojlGwDeNeVw/0KiTbCsuHqmershZcCt3TTMFv3J9a4Xfi9i2wixk64OIbTacOumqZu5vWS22lgGWpIXRmEOILGVj7PypJMYWayhVDCzJI2VOLMt/0lpoZIwtxDbMgIzym3OXTMmWXKhdiC2yAOV4cK22igtgbDG2yA+VWGxJ2IQMGJcvpBpim2ftMUfIOGHSTVs/UbnTDA24mSeVciqnMCDnSVa5t1bEVjG2IraddD42baymyYSwsamE6dFDtxfqn2655ZZ1J7aVZkWmr9Q5o4QBiS9IbmRJA9jsiaFBMLXMxVHA04gtWlLcfGhoo8keTbMMkmhL2SDJSGgNIkvcDKSXQweNObVrw+zJaNCpf0tMsyXviOuHZTxEG857bI7SsiJn0dI2YtE1U/BrxPiqfYeIbbUINu5+EdvGYd0ub2rm/paV2BphANPw/HnhhRe8K65lzMe1NSkrsp01ZNglLpYsxlGlKucgiaQoIRSWuouby0ZlRQ7rrFrNWpI0ogC37M70L47YGokME2klZeiNu9/IGLHHoUKhmqzIRkAJqyKZJGMhxhb5BiUFJYUqIbZG/JGjwjUSlxUZvKjyQC1dy+7Lz8JMw+a9l2ftge0FF1zgvdjCyhblMCenCpmtrfQT6xBlDblMLDdMdA3mlXuNoCPjhdmorYwj4XpR3LNkOm5EVuRyrshRJUkz9l5ZbJuBeoHfyWaE9pKsgRSNxq2I2BtIGAcfiQ34GW6+EKp6W2ytji3vJEaCWrj0I1qjK+4gsRpfuPlyLwmaiGEgxgOSmxb/Y4QS6yrvtk2Sel/ExpKBkM0WBUDYePZ5553nf8T72Pjoc7SWmsWZsAGSxAqSivaOjdHKJIF/Uh1b04ZzcFmdYMgzBw/PjJb7aRViS9ZQsN9vv/0K/BVVPrROJLYkt0BADmvEVo5g4+5s135Xg5CSR6Wjd8UVV/gL9tprr2pgruheI7aU7yHOMq4NHjzYn0lWXg9C2qdPH1/z9Nlnn/VnfUhseUZSHVuuw8pplsK4GFSyDOPRRFKfkCDF9Y34XvDjbE2qY2vK6WpibLHY0kxBzDiiXlZx8oSRbypFIBPQT5MHIFthzo64+80NF7dZ7ofgJhkHkhZAFGObK/pBAiLmFmw+/vhjn+2aTMKVENtw3pEnwjq2kFPkxDBfiCXDDK9FdqMCBs3IVFjaMcvaMwUKzwnr2EIsqWkclvtB9kHuIQlZr169fE1f5FUSoBJrnKZcySv3IheiBEK2gywjv/EOviFk5bikXawbZGbkQqzQZN5mXLiRU64nWse23LXginwIsSZePGsd2yRia27tlO5CpsQYZEabijakKm4Ssa0CPN0aj0CYMZFYVTYMNkk+XtK/47pjmQ7rTWw5BIgd4aCgLzQOYsrFEE9hLSmjG31HW4dGjkOAjZcyBmj0LEFTHApGKNFYW+NQ5R42UwS8pLihaFIoNnC0iGAXZoikFhxuRGxKbIZcx+G4yy67lKywSZZjNmIsu2iR2VC5d/vtt/facTb2ViW2+ubSEehEYqs10T4IiNi27lxlSZhoZITzgyy6hL1wLmKxpESdeTqFwi/yACXyIMMQChrCPOcyZMpaUnIlI8ac22lZkqPv4f+c8fQLBXJYpqUWxNbqpDK2sJ4v40mSJ5555hmHVR5lOUQEAjBo0CA3YsQIH7plVRaS7sfCOnz4cH9m46KNYqAai62RG/pERmrIHnNDAkoy4iJjVCoLgD+kEMs2BAylx+abb+6VkGGCMfrAtRA15BnIJHIWFlLc3cnJguLA6g3nWXs8G6wZH6TR5D9k0EsuucRFFfYQTnKVkOiUfqBQgZxF12rcV5xH7o3izpgo0cUYwQwlSFShgHJgzTXX9HjSN8OTkpMYMWihVb/ctTaGOBkXfPiGsRJbK+fRwRjoG0Yt1hGKW5KZNqOJ2DYDdb2z7giUy5RY9w604QvYmHELw3JLXHGztG1tCF3LdFnEtmWmQh2JQUDEVstCCHQ2AtEyMs1Aw5KD4u2GJbaVWx7FRZ5rW3nM1fZNxLZaBHV/SyIgYps8LWjW0Iyus8463v3EmsV3EDdcScKsllwIHdYpEdsOm/A2G66IbZtNmLorBCpAACU51nws+XiombXcXIOxjFaSpClvV5BpsPgPGzas5O0W5nqJS6CZ9x31vj4PWc1zbb373czni9g2E329u24IiNgmQxvGVRB3gosX7szE6NKIf8bdWq39EBCxbb8566Qei9h20mxrrJ2KAPIXCTJxnca1GTda3Kchmbi+EgqGC3a9m8VdE2qFOzrhX/SBXCm4yZ544oldwrvq3Z9Knp+HrOa5tpK+tMs9IrbtMlPqZy4ERGzT4bJYEuIhiAO2eB9ih8O4p1yg6+KmIyBi2/QpUAdSEBCx1fIQAp2BANmVyXRMhuX333/fD5rwJqynxBOHMc/1RIScJSQ0paoECZiwIm+77baeWIc5S+rZh2qenYes5rm2mj61+r0itq0+Q+qfEBACJQSUFTl9MYjY6mNpZQREbNNnp5lZkVt53ahvQkAICIGsCIjYZkVK1wkBIdB0BJpZ57Hpg8/QARHbDCDpkqYhIGKbDr32t6YtTb1YCAiBgiAgYluQidQwhEAnICDBTxbbTljnRR2jiK2IbVHXtsYlBIRAayAgYtsa86BeCAEhkAEBEVsR2wzLRJe0KAIitiK2Lbo01S0hIAQKgoCIbUEmUsMQAp2AgIitiG0nrPOijlHEVsS2qGtb4xICQqA1EBCxbY15UC+EgBDIgICIbWcS27///e++NAMZLSlHNdtss6UCcd5557mnnnrKnXLKKT4TZxHaa6+95n7zm9+4vn37uiOOOMIP6Y477nAjR450ZDPfdNNNW36YIrYiti2/SNVBISAE2hoBEdu2nj51Xgh0FgLKity6xPbHH390L7zwghs7dqx766233LRp09wss8zievfu7XbeeWe30korVVzioV2IrZHPb775puyHufzyy2ci6fagOGJ71113uauuusodfPDBbv311y/7zmZfIGKbPgPKitzsFar3CwEh0O4IiNi2+wyq/0JACAiBfyPQrKzI33//vbv00kvdfffd562p1Cnk7y+//NI9//zzjt/vtNNObrvttquI3LYLsf3444/dLbfc4qgTbY36iZ999plbddVV3Zxzzln6+UILLeQGDx6cuZZiHLFtt4UvYttuM6b+CgEhIATaCwER2/aaL/VWCAgBIZCIQLOILYT2oosuclghjz32WDfHHHOU+vjhhx+63//+9+7zzz93J510kr8mb2sXYhs3rlq5RYvY5l01ul4ICAEhIAQ6DQER206bcY1XCAiBwiLQDGL7z3/+08d+Yq089dRT3eKLL94N38mTJ7sLLrjAbbXVVm733Xcv/R7L5t133+0mTJjgrZo9evTwMaR77LGHj6e1lkRssQRzL1bSr776ys0999xum222cS+//LJ77rnnusXYvvPOO27UqFFu6tSp3oq86KKLumHDhnkL8wwzzOBf98gjj7izzjrLDR061PXs2dO7VlvfBg4c6C3PP/nJTzKvoTRia+/imUOGDCk983//93/d7373O/fpp596pcC8887r4ojtjTfe6P70pz+5Y445xvXr18/fz/uwEh922GEOV+Unn3yyNNa99trLrbzyypn7XusLZbGtNaJ6nhAQAkJACIQIiNhqPQgBISAECoJAM4jtG2+84YntYost5mNGIadZGoT47LPP9q7KvXr18jGib7/9tnv88cc9cTzhhBPcsssu6x8VR2yJ6b3yyivdnXfe6UnwCius4KZPn+6effZZR4wr/QiTR73yyivu9NNPd9y34YYbuhlnnNE99NBD7osvvnCHHHKIW3fddbsQW9yGeR5EkGdBhj/55BNPbEMSWm6szSC2Dz74oB8fxH2JJZbw1nKI/qyzzuqOP/54t+KKK5brdl1+L2JbF1j1UCEgBISAEPg3AiK2WgpCQAgIgYIg0AxiCxH9wx/+4ImhZevNAicZfSGmxJnutttunojRjIAusMACnpj+13/9Vyyxfemll9xpp53mCTUk2Nyf//a3v3miTXyvEVvIK9ZkLMS/+tWvHM+mYWX+9a9/7e+1d5kVlRhYMjEvvPDC/lpcqrkXqzB/zz777FmG6S2oSRma62WxhdhGY5r5GVbz5ZZbzo8rj9U500AzXCRimwEkXSIEhIAQEAIVIyBiWzF0ulEICIFGI6CsyOmIN4PYGjlbb731uhBbCO+jjz7apcOU3sGd11xtsYBCLBdccMHSdVhUL7nkEp+ICsK62mqrxRJb3HCvvfZab20dMGBAl/dEySR9xDq87bbbul122aXLtaNHj3YTJ050J598sltmmWVKrshZ3IOzrP9mENs4Ig2px60Zd2wwx0re6CZim464siI3ekXqfUJACBQNARHbos2oxiMECoyA6ti2D7G1+M+wx0Z+zbUYayiusVHrIS7C55xzjtt11109GY1zRU4jjNHfWV+wDi+11FJdQIR88z6LU81jRc3yqbWjPkPCAAAgAElEQVQKsaWvkPjbbrutpDDI0v9aXiNim46m9rdarjY9SwgIgU5EQMS2E2ddYxYCbYqABL/WI7ZPP/20j11de+21E12Ro4mPymX4jZLLaokt5PIvf/lLKnidQGzjkk01cisQsRWxbeR607uEgBDoPAREbDtvzjViIdC2CIjYth6xfffdd33M6SKLLOKTR1G/NtqiRLbRFtvrrrvOjRs3LpOlUhbb+m0PIrYitvVbXXqyEBACQsA5EVutAiEgBNoGARHb1iO2FrsJeSUmdqWVVipLbGsZY3v00UeXSt3Yi6Puv/fff78bMWKE22677brF2EY7W1Riqxjb1t/mtL+1/hyph0JACLQ2AiK2LTI/CHokLyGZyrnnnuvmm2++FulZ926Q3OWiiy5y9957r7fUrLrqqi3b16SOvffeew4hgtIgNDKirrXWWm03jnIdfuutt3wG1OWXXz42lrHc/a32ewl+rUds6RHJis4880xfb5WY2TAxEfsFdWzZM0J35WqzIlMaiEzHxOliKSZ7Mi0uKzL7Ktd+++23/lpK4FhjDyDDMqSXWN9GElsrldS7d+8umYotMzTleSqpY6usyK22c2XrTzvsb7feequ77LLL3IEHHugsWV220aVfRUkqi7enhjPlturdqAFN3PlJJ51UKvdV73fq+fkQKJoMk2/0uroSBJpGbH/44Qcv7JDV8v3333f8n41s44039hp1E1IqGVQ73tNuxJbstGQtJbsm9SMb1RDYKPGx++67+3IWlTQ7QFl3ZFwlIysJanClLFpD+EeQpxYnlq2ZZ565rYeorMitSWwhryQlGjNmjO8g2Y8pqcO+jiX3o48+8sq6Y4891i255JL+Gva84cOH+7q1ldaxHT9+vEM4jdaxnWGGGdz333/fpY4tCaKw2tLWWWcd3w/ig/mD4ue4447z504jiS1WVBQCzzzzjM/IDEmnTBG1fadNm+bmn3/+iokt5ZNIlPWLX/zCvf766+7JJ5/0dWzD+sCN3gzkipyOeLOyIn/22WfuyCOP9Ovtt7/9bWw4gfWc75ys5VxPPehaNc5lCCZrlHJdjZABsxDbLLJZLeSSWuFoz7E5RdGX1Hr27NnyhpSiyTC1nmc9rzsCTSG2bBTnn3+++/Of/+zmmWce16dPHzfLLLP4w5dFzOEOeQlLQBR98rJsnkXHIMv4anGAILhycG6++ea+VAhCcLs3LDwQWIRYBHS1zkSgGeV+QqRRFhHLCon65z//6b8thOVNNtnEW3d++tOfdpkYiN3dd9/tJkyY4BDEOAfwAPnlL3/pqCNrLS55FL+DvN55553u5ptvdtSqpcbsNtts4999++23dyG2XE+pm1GjRrmpU6d64sj1W2yxha+la5mZG0ls6RNjg9CAGeNh3EOGDPGZmulvJRZbLOhY1EiYZc/FSg2uK664YtM+DhHbpkGf+uI8xLbRI6BGNsovrLjLLrtsTV/fCcSWPRYFfpxSm/rdGAiy1uSuKfh6mBCoEwJNIba2mWCdPfTQQ0sCBVr/Bx54wBe0X2ONNbxrVrtbmLLOm4htNqRqQWztGWicN91002wvbvGrRGxbfIIa1L1mE9sGDVOvSUEgrbxQs4ETsW32DMS/X8Q22RU5i2xWC7mk1iujlee01mPV84RAiEDDiS0uaViUevTo4dDEEZMVNrRLxG2++eabvoREGAuFNZfYDty00GzjRrHbbrt5dxjcrmi2CfFRH3zwwW7s2LHu5Zdf9r9bbrnl3OGHH+5d5CDXxHj94x//8C7QHLjEWBmRto3qoIMOcl9//bW76aabEq81UoFWDBc8MnDyTOowMj4I+3PPPeeuuuoq75ZnfcFauPjii3fpN7FgxJlg9Xjsscf8OH/+85/7Mhr0P2xYJXD9mzRpUqlvuNRarBjXWt9QFGy22WbehYj4UsZJvBvjC2NZwB9XI8b76aefegsKbqz777+/74e1UIuKiyFurrgDRt2Y7P1rrrmmrxOJBScLHkmfadwBYj+j5iVW/pEjR/q+49K05ZZberdlrDFJrjkbbLBBycoZ17fFFlvM7b333l7radbdtDknXg+Pg5133tnjF7d2iBu58MILu6wH1maIMRjgRnT11Vd7ywvxgbhnsd732GMP/+9yY0oivHnHmXX9aHttLgIits3FvxXeLmLbCrPQXn3IQ4KiVs5ayVzRPuCFQfxr2DjzQsttFhmI+81ocuWVV3rZAM8RPLZmmmkmd8MNN6TG2FZKbLPKUvQvei2yC14uds6HslySnBldcXnmFO/Js88+u5tBifwDhJstuuiiXqZBfsczDFmSUI5Q1sJIMGzYsG5u7FnmKE2eQiaO80bLglk4d1nl6qjMhXwclattTZWT69trFyhObxtObM0NFPcviGdcu+aaazxhIxaof//+/hI+PA5sCOx6663nSS0/o9QEHxSWX8iaLWRczfj/Kqus4sklLnIQXEgt7mcff/yxd4Gm8fHixsYmssMOO/ifGVniGbhr2LW4dUF0uQ63LoiOfZQQD/4/11xz+f6RDApXa9s0+DdWasg0P+NaEpoQ32X9fvXVVz0J437io3BTIwYMwgbR5+c0Ngs2nBdffNEnPeIZDz/8sB8jG6LhYX2zD5F4WPrBz8GO/kCoGCckmpg3kkJBoiG+JDd59NFHfZ/Y2CDutJDYEht2wQUX+DFF3YU4BFEuEDtjyZmy4FEJsWUDmj59undl5GBAAcImZfG4bIS46LEZQTbZrHBtwlUSXDj8OORwVWQOIbystylTpvikXjxn6NChZeectQdWYMraQzFAv2ztrL766h5/4gpxu//www998hr+jdsh/aGhgCCpFWtz/fXX933k+0HhwbpGAcTBzJggyihUOGy22mqr0pjiiG0l48yyfoqzLbbvSERs23fuatVzEdtaIdk5z8lDgpKIbbUyV7QPyGi44pOsCjmEsxfFL2cfZ31WGYhZRFlPYi6IMecv5ybyAfIVck9a8qhKiG0eWSq8ljABwomQ65544gkfNsA5T7/LyZnVEFv6QNJSFOjIHCiykZcwVCAf28/CPiBjRWUt5BTyKJiBKOscpY0NGS5KbLNilleu/utf/+rXAu/s27evl3eR25CrMc7gRWohK9XIsZ2zszRnpA0nthAHtGYHHHCAF8CzNEv2w0cCccKCRgsX91FHHeVJWriQsSIaMUaYh3wRj0WSoDCG94MPPvAWOwgfxAIia8QWUmIbC++0hf/VV1+VLMr2UbJZQmbDcheW0Q3SEiZE4BBgs0D7xruJ9+Jefo7lcccdd/Skin5j6QU3c521rMR33XVXlwQOtjlBftiQ2BST+ga55gPmMDnrrLM8qcKazIcLgaIvtjlRKoNNb+DAgSVlRDTuBfILpnvuuacnjDSzvqMhNet8VjySXNDTLLbMK2TfkkDFzWuotIgeZtY3LM/MFeshVCIQA14O1/D50bWDFwLKGtZOSJLj5pjnkOiG+MNQKWDreOLEiX5dcgDRkiyzcT+vxTjj1k+Wb1nX1BcBEdv64tsOTxexbYdZaq0+1oLYopSvRuZK6kNcjG0eGci8BJHPOL+xPobnOgS31sQ2jywFcScpInIf8a7m1YYCASOPybZpcmbcasozp9xv8hLKeGQ55Ehy4eD1Rrx+aMTBOBTK0EZgUdCbvJJnjtLGFifDZMUsNHSVk6uRny33T7iOSYCId90999xTGlu1cmxrff3F603DiW2WYP0ozGiRIJxYSbGqhs3IAtZNBH0sY0llc4wU4XaMa6m1OI1cWswE1r5LL720RM7T4hsZL66ktjnZO/mIIOloInFZJni/XL/N8ghR5MPDqgguYfZArJEQZpKP8CGn9S16YNi1EOKQ2NJXiAyaKksyEL0XzScEHYsy88C1uI7j/kEGUkvSlBUPs1pG10IasY1mSk7StNozoodZUt/ogxF3I/dpuCatHesPB60pE2x8cffgGYByAO10SPTRFGK9D5VDeYhtrcaZN6nHLbfc4q3T0YZSZeutt+7286TrUfjst99+xduNazAiEdsagKhH1A0BxdimQ9sOWZGTLLZxpQrzyFx5iG0eGShNfswij1Zisc0qS9mzsRBynoYJ8zgrCd/CUIIcheIgT4JIwzMpeVRc4igII7It5zGeYbTQiyxN7onKSHnmKO250d/lwQwvyqxyteGNJx0GErPMgoH1AS8+PE2rlWPrtsHqwR6BtiC25s4aWqhs/r755huvRcGqC0GcbbbZMi/kSomtkUdcflnk5cgjLsK40SDAh41NBFcbCC4fU9YP0N6H5Tpq9ebjxCUVN2KIZrm+hdkGzfUE1wtif4lBwf0C9+1o5uA4UoOFkUPkjDPO8PdjVcS1OZw37suCR1L2w3oSW/qG27f1P5wrDm2UE7iEY81l3pIOmXLENk0AiJJz3MUpicUhg1Y0bOG1eYhtrcbZLGILBpB6te4IiNhqVbQyAiK26bPTrDq2eax7lRDbLErnPMQ2jwyURl7rRWyzylI2ZnJxYLgh94w1PLswiuB+jaUZWaASYptU7ieu1I/1GzdolOnRkk5p8qQRQ2Q/ZD6smvS3Wjk1+s48mIFlVrkad2P6Sw6TpDBJm5tq5dhW3qOL0LeGE9tKXJHTBOioNo2kAFkXcqXENvqhJX3s1jfiJZKaJUPIQ2yNOKUtQEuIlIfY8rxoQD4/wyV3r7326pKkK25O2AzRdO2zzz6+hAaEHfcW6jTiupIHj0YT23Ja2eihm3bI1IrY4tZDDDYHDAnBcFvHSg/OuMxUQmxrOc68xLYWG2azBL9a9L0RzxCxbQTKekelCIjYitiCQNw5lIfY5pGBmkFss8pSJp9FldbhKsGDrhpim6U2cfg+DA/IbhBqzvgwuWiaPBmdP3J/4K5crZyaJG9nwSwPsc2a2boWcmyl+6fuy4ZAw4ltJcmj2tViS4wB1j+C7+OsgOEUpRGO6AeXR7OUl9iGffryyy+9BRP8SWQUJteKIzVoGInRJUaVWFu0X1h8TfuVB4+k5dspFlsUDCgJiOuNZgePw6AdLLbZtqTWFPxq0fdGPEPEthEo6x2VIiBi25r7W7tZbPPIQLUitlg+8QqMC5Oy8KCoZdpmO0mWMk8wSKSFcCWtkDRZLu6ePHNq91vuDGKE8dKjGkboFZjHYkuYYFYLaB5X5DyY1UOuroUcW+n+qfuyIdBwYltJuZ9ax9hmcYupVYzt5Zdf7saPH98txjY6PXk+QHP5gEBGY2yjz81DbImJxcUWDSHPtmbvI/7DyvkkWesYL8mm2AxxicbiSBZDa1nxaAaxrVXsaS0stsQs4/qMtRytJ54I1uIO0TzEtlbjlMU22ybbyKtEbBuJtt6VFwERWxFbEKjWYptHBjL5kdKQJGcKWxZXZK4311PCkEJ5JpRrKNFolTyyylLkL8EYAPGNxtjmkeVqQWwhbJawChkZzzCSpdIvS8iZJ8Y2zxzlIbZmQMmCWSVydZYY22rl2Lz7pq7Ph0DDia19PMQOkMWYsjQWpG21xsjqSGkYYkRxw6wkK3KeOMa05FF5siKTpp0+h80+WLR8bIqm7WOs9913n4+bHDRokPvuu+8yu1Bb9jbu33fffX2gv8XAoqUjJhMBgnjQPMSWmF9cPe0AsGdSKokU7r179y5pFZNIDW7XuIKT5ZlYC8sybZhkxcPqEkeXcz0ttpVkC46b81oQW5IekAQMrSfrhkzVNFy70ezyd5wrMqUMSDQRrbcb9rNW4xSxzbfZNuJqEdt8KFNKC+UbMW7sW6HbXdyTWjnjcL6RN+dqEVsR20qILTkmcI+lDCEtjwxkiS25B+8n5CKaZfItlxWZaydNmuSttSRyCqtk8DsLGSI+1shpHlnKyDXGAMK4LFEkcillLylvybjrbbG1cVhML7IcsgeVFyDf9Mv6kCUrcp45ykNswTwrZnmIbVJWZKu+8sADD3Qre1ROrk+SY5uz+3bOWxtObG1DYZPAl58AdsgjCwC3SzRdfFi4YdoGxD1sbMRqQgiz1LGtFbG1WqTU5yLtN4sbYSiupmkcyQlrhhJPS8Ipq8Eb1py1cj9Z+40mjQ0WF2EsrPSPuM9ofdw8xNY2+hdeeMFvpJAklAoPPfSQr90LuQV7WhKp4RlsgmTwI2FWNIt1VjwqKfeTxRJP35OyIvM7MvGSmZLsz1nq2NaL2NIX0ssTS0tCNOJrWX+4hnOAoq0Mx8uaZH5YP1zL3JGmP2n+azHOZhBb5gbSjqu7WncEikxsCWMhmzhWF7K+16Lx3eCFwjeF21yYYV7EthYId32GiG06ps3OipyUQZdek/eCM6XRyaOMJGJJQ1bk20c2zCoD0XerOUrt1bCOLQYFztK0cj9GpEmOyZlMNmH6gRcV8hGhZpQSOuKII0rlJfPIUlbGkrOdMbKHk1F4ypQp/vlWeqZSYps2p5YZmf4jcyO3IVf26dOnpDyYPHlyKYmU9QHFO3slcifKQORivDE33XRTb6wy+S3rHOUltlkxy0NsmeekOrbgYsliGVu1cmztd1Y9MUSgKcSWDiCk88FgXcQiyP9xu4RM7LLLLrECBqT3sssu84W1IYK4y3ItCy7UctUyeRT1ZBF6KPFD/AF93H777d3gwYNL7yy34fARkEmZerTELvB/yC2WUTKwQerzfoCmIECjhzaRvrFpo11D68fzaXmILdfTD2qn4U7MpoolY8kll/QEFRccswSmkZqRI0f6oupW8zX6yWXBI+kzrafFlnfG9Q1FC+Pv169fqiXU+lwLi631hQODus8cdBwg1AhmPtBeU0aJcgA2Jwj+ZKFm3jbbbDN/0CbNfy3G2Qxiq+07HQER2/quEFlsq8NXxLY6/Op1t8VjJmXQ5b2WkLLRxBYSw7mGSzEKZ84+yjtmlYHsLIUoIptAwCClVH1YYokl3Nlnn12W2JrMSkmb66+/3pdpRAaF3JFHBDkRUhq2rLIU90STdiJ3Lb300r5MIp5v5WS5uHWRZU4tMzIyC7V0kRvIiWLytNW2RbYkJAolAApAlAOMGzyRTQxPSkyiiA8b81eNnJokw2TBrBK5mm8Aj1LWGwQenoH8Z7K6ja0aObZe37Ge+y8EmkZsW30CsmZIa/VxqH9CQAh0DgIitvWdaxHb6vAVsa0OP90tBJqJQDkjTjP7pncLAUNAxDZhLYjY6iMRAkKg3RAQsf3PjFHjHOsKXg8kHMHtDk8b/lheB+LvLJM7lgizNhBXNWHCBB+awL3ElG2zzTaO8BGrY45FxRpJ90aNGuWmTp3qXfgWXXRRN2zYsC5eLuZKTYgGlpKxY8c6rCp4BA0cONC7WFu/2m3dZe2viG1WpHSdEGg9BERsW29O1KPuCIjYitjquxACQqAgCIjY/msicX/DVZ6EKIRnLLPMMu7xxx/3MWS4VFLGAne7OGKLixnu/3feead3QyNx2/Tp030sHWQZIkpiNyO2CHskpeE+c1cjLwHxu7gSrrvuur5PRmwJKeB5xOnxLMgwsfG1jB1u1eUsYtuqM6N+CYHyCIjYlsdIVzQfARFbEdvmr0L1QAgIgZogIGL7rzh5yjFMnDjRx4v179/fY4sl9cILL/SJCEkWs/zyy8cSW8gw8WSLLbaYL9+BpZdG7BVZQokzM2JrWZWJ9yLpygILLOCv/fjjj30yFu7lWmLxjNhSNg0r8cILL+yvpSwG92IV5m/iCIvaRGyLOrMaVycgIGLbCbPc/mMUsW3/OdQIhEDHIKCsyOlTLWLrvHsvxBXLqJFKQ40SFiSfoUQaLsFxFtsbb7zRJzXE2jpgwIAugEdjbCGrJJ8hqRuJDMM2evRoT65JZojFOCmrMwlO6BNJWCiPNu+88xb2exaxTZ9a9jeUJNGGEoQ1G224yqMYyXp9YReWBiYEhIAQ+DcCIrZaCkJACLQNAtRZph1wwAFt0+dGdlTE1vnM81hWyWa+xRZbdIGfcg7jx493lOkia3gcsU1LEBX9HSSYLLHE7VqmVnshGVRxSSZzORnVRWydr69Ow81brTsCtr9lJaoitlpFQkAICIGuCIjYakUIASHQNgiI2KZPlYjtf2JZ05CiHnctiC1El7IQaU3E9j/oiNimf7/a39rmKFJHhYAQaFEERGxbdGLULSEgBJItGrLYxq8OEVvnE0RRQ3v99dd3++67b+pnVK3F9rrrrnPjxo3zsbirrbZa6rtksZXFttyeLmJbDiH9XggIASGQjoCIrVaIEBACbYOABD9ZbMtlD8bdmBjb+eabr1uMbRS9tBjbo48+2rsQhy3qinz//fe7ESNGuO22265bjG30XSK2IrblNlrtb+UQ0u+FgBAQAiK2WgNCQAgUBAEJfiK25YgtpXQuuugiN3nyZF9LljjbGWaYwQMHkcXCutVWW/kMxnHE9u2333annnqqz1pMbVsyGtPisiJTpodrv/32W3/tEkssUZogygORYRnSS31aEVsR23LbsPa3cgjp93EIfP755+7444/3+wyJ6Eic18hGJnr23Hvvvddndl911VUb+Xq9Swh0QUAWWy0IISAE2gYBZUUWse3du7dbfPHFY4HAFXvJJZf0JJQMw++//75bbrnlfC3Z9957zz344IOe5OI6vOyyyybWsSXBFEmhonVsuZeyQWEdWxJEYbWlrbPOOv79Tz/9tP9DSaHjjjuuS7mfKDFXVuS22X7q3lGSQdHiMiDX/eVt9gJqVY8ZM8Y98MADDmLHt4kyiuzkZDOfccYZ22xElXeX8eOlMuuss/rEeaaMq/yJ+e6E2F588cXuvvvu82XOqP2tJgSahYCIbbOQ13uFgBAQAjVGoBNibNMgs0RNXPPNN9+466+/3gu+X331levRo4fr27ev22OPPTxhpcVZbPk55JXMvTfffLOjVi01ZrfZZhuHMH377bd3IbZc/84777hRo0a5qVOnumnTpvnrsRSTLRkrCk0WW1lsa/y5d+zj8KqAQFEvGiUXGcn57vCSgORtuumm7tBDD3UzzzxzXTH6wx/+4B5//HFvJUVR1gmtE8fcCfNapDGK2BZpNjUWISAEOhqBIhPbjp7YggxeWZELMpFNHAYeDtSGJkkcmc032GCDUqgBNYCHDx/uLYeHH36422yzzera004keZ045rouIj285giI2NYcUj1QCAgBIdAcBERsm4O73poNARHbbDjpqmQEJk2a5M455xy3+eabu0MOOaREau2ON99804caEO+OVRePiSQy9sorr/jYeOpaEzJgDYvwZZdd5p5//nlvCcbDg1h5PDCwAhOmMHr06C6dxP03tNyaqzT9/cc//uHdgzfccEPvMRK6CtO3J554wh122GHeu+Sxxx7zHiPU4Sb7/yqrrOLuuOMORwb2Tz/91LsbY5Emf8Bss83m+/DZZ5+5I4880s0///w+Izw/j+tj2OHdd9/dERZBQyFw2223uZtuusm/Y5ZZZnFLL720x9fCPsqNOQnjPDhg/T7xxBPdww8/7ON1yV0A9uCw9tprd5trfSdCIA4BEVutCyEgBIRAQRAQsS3IRBZ0GCK2BZ3YBg7r7LPP9onhSFK0xhprdHszIQjEm0LQIMCQvTzEloRvJIQjbrR///5unnnmcX/+85/du+++6wYOHOgOPvhgH7tP+MGtt97q3njjDTd06FBPRCGhJG4iMzv947qVVlrJrb766u7FF1/0BHahhRZyp512mltwwQV93+kb45lpppk8mVx00UV9iAQx+rPPPruP2cc6TUImSC3hDh999FGpLxDtOGILOaePYfvuu+/ctdde67E59thjHfW8IbXnnnuuH+OKK67oLeD0e+LEib5P9JV+2fOSxhyHcV4cqAlOyAgYEqfLXIID/egkd+8Gfk6FfJWIbSGnVYMSAkKgExEQse3EWW+fMYvYts9ctWJPseCRuA2SecYZZyQmkYv2PQ+xhThDsHgPMfk0rI78/4MPPujy3rjnWoZgYvGJ84UMW1Z2yCPPX2uttbyFGFJqxBYLKgTZrsV6eumll3qSB9EmER0N6y/EHTJ71lln+YRZccQ2igH9wuqLpXnLLbd0Bx54oH8XZBvLNlbg0AL+6KOPelJrZN6el4Rl9OeV4IDFeuONN/a4WW6Ce+65x51//vneYr733nu34rJUn1oMARHbFpsQdUcICIFkBJQVOX11iNjq62llBERs02dHWZHT8bH4WspsYWWkVnWWlofYci2usCGx5R1ff/21t25CNC0pVdxzsYZSA3uuuebymdlDt2Pux5L71ltvlQhyub6tvPLK3l06TIQVvScLsTVL9GKLLeb7YP2iTyTX++lPf1pybWa8YHzUUUd5SzTXG9HMSmxrjUPUXTzLvOuazkRAxLYz512jFgJtiYDqPIrYtuXCVac9AiK26QtB+1vziS0WTErmEGeKq+7666/vXYyN2IU9jCN5FreLSy9uy9F2zTXXuLFjx3ri3K9fv1xu0vasvMTWrLxkkQ6tv/Y8LNITJkxwd911ly+VhrXVGu7JFrfLz7IS20bgoG1VCMQhIGKrdSEEhEDbICDBT8S2bRarOtoNARFbEdtqPotGuCLTv2jyKGri4j68//77u549e5aGEEfyqJWNC2+YnCkcsyVhwp2Y+trlLLZxlso8xJZEVGSKJhkT/d9qq626TAGkFlfkl19+2bsjQ+Z79erl43wh+AsssEBFxLYROFSzlnRvcREQsS3u3GpkQqBwCIjYitgWblF30IBEbEVsq13u9U4eFfYPUvjee+/5jMEkU4Lk4V5MQqok62UjLJV5iK3F9UJYyZwcre1LMijO1X333ddtu+22peEnuTfLYlvtCtb99UZAxLbeCOv5QkAI1AwBEVsR25otJj2o4QiI2IrYVrvo6lnuh3jTp556ymfmJbY1JIGXX365GzdunE/chKU1idg2IrY0K7El2RVJqsimHGZiDucARQExxWQdXm655Uq/shhbLNSVuCI3Aodq15LuL7mKgUMAACAASURBVCYCIrY1mFcSAVB7i6x1xx9/fGwsRg1eU8hHJNWRiw7WMuzhTkMiA1Lfd1LTGvvXbIvYith20ndftLGK2IrYVrumLUPxa6+95o444ghfnsYyCUNMcbu97777fOIjMuzSbrjhBnfllVd2sUqGWYIHDBjgCeAXX3zhy+BQu/b0008vleThWuraEocalhmCYFJ3NiSFlWQDpn5rtJxNmmyUhdiSaAsXY8oDEc8bVxopxGa33XbzdW3B0nBEiRAXYxsdcxzJbwQO1a4l3V9MBERsI/NqcQHhj4mvoLYY6cYpsB1NIkA8Blnr0PCRDS/q6tFqS8dcTEgSEB0nrjaDBg3yf+KSJdR6LHmI7cUXX+wPLDZrapw1q4Hf9ddf74upk5SBJBPUmqPwOkkm7JCtZf/abY3Vcuzhs5QVWcQWgemFF17wCVhQ+CCEYmFZe+21vWD2s5/9rF7LT8+tEgER23QAlRU52wKD1GKBxKqIlRH5jH3g2Wef9eR0s80284mbTBYzxTAxuquttpqvD/v666/7WFr2E8gxxJZmrrtYOdlTeDalb8gqjIwHsZ1tttn8tebGS0wqvxsyZIgnw8gIyCnUuM1Sx7YexBYZZeTIkV4m2XzzzbvJJWR3ps8klGLsn3/+uTfO0P/nn3/elziC4C6zzDJdLLZJY45zUa43DtlWi67qNAREbBOI7RJLLOHJCo0NE0EK14qlllrKa78sxqJVFkxWgkh/jdiyabHJ2+ZvBwMbHEkEqCVWb5Kep9+tgDX9Javgl19+6evHcahCbjkIKH4ePVDz9rnd8Mg7Pl1fXwSKXu6HmDdqMVLjEeESoY2///rXvzq+HUpYnHDCCW7ZZZetK9AkVsFLBxKNUtME3bq+tAAPF7EtwCS2yBAgXmPGjPEKZmQWM0DsuOOODgss/w/bM8884z1+iJlFroHUocAfMWKE30eM2HIP5zkWXogpctE888zjye8uu+zSpXwPfcBCTN1byDJWV2REmvUPqycyAkQZwwhJpeaee+5S1+qVPIrngk1SCy2xYEKtWBJIzTTTTG7NNdf0SkJ+Rikg3JVNYZg05qRx1BOHFlmK6kaLISBim0BsoxntfvjhBy9MjRo1ylsLQ61dK8xpHkKUVvPM3Hzeeeedbq4x9Rhnnn7X4/15nol2GGGWQ/Twww/3cTZmneXgQoOMAoTfQXArae2ERyXj0z31RaDoxPahhx7ywhbEFZfBOeaYowQoFhWEK2LCiIPDIlGvJmJbGbIitpXhpruEgBAQAkIgGwIithmJLZeFMQNh/EYcGTHt1X777eduv/129+qrr7phw4a57bffPlabhxBGRjrcnUMXYAj15MmTvWbyww8/9EQKK+EhhxziFl988ZL1NepWHLrWRJdCuWLepukLkyTEaSCxjqCBxAU3LELOtViDySSIMgBLN9pKYjz22WefLuny47ALY1822WSTkuU4qhG0e3kuRPKSSy4paWNxITrooIO6CLc8Fw0mmlj6REFyXHSwzqORjI43ihtjufTSS10YixJeY4kaKBpvhdmtj/QPDwBcgwwPrOKsCaw9Se7hNo9JhJcxPffcc+6qq65yuGfRKMC+9957e2u8Ee+8WEXnD3drNNyUC6Bgu1prIlBkYovSjfITVouR/S9sfAvsAYQrQHrDmDIUdSgliTfD6ot7Id9eGDpw3nnn+cQxhJMQQ3b//fd7Lwy+57322stbMXBlxCoDiQ4bLnxYbt9//33fR56L5Wb8+PGefHMPVh9zo2Y/xxpEW3rppR3nBN9t0ZuIbdFnWOMTAkJACDQXARHbHMSWSyERuCKvs8467phjjvHEIYnYQkhxh4HUQfw41KkhZnXDXnzxRV8bDaGIrHS4gYRELiR4xD1wLW4xxIDwN4IUAhTCGDEkuOhBnngHrtJJcahpxBZrJOPjmjPOOMPXM6Ph6oeVGsGtXMwI40OQw/UH4RPyixBHnAqkPSwQHsWOMd98882eqEHgeaeR5iRia0oHxovwyDPfffddnzgC66m5UxMbQpwuLkOrr766d7nB5Qi3YgTYNGIL0bOYGXCJCtXWh7POOsthVTLh1saHQMw6IOkVf/NelBEUf0cIR4GRNo9JCgCSYiCwzzXXXN5VivU2ZcoUH3uE18HQoUO7rNEsWIV175gDlATh/GGZRhhXaz0EikxsWYN8V+xxSUn6+PbOOecct8MOO/i1T+PbIREMewt7Ed8I1xGLh4LQMpxCbNmH+T4ho1iFScBC3B57BfsiSjD2bZSM1157rb8OhSRuerj2vfnmm76P7Cc0vkv2Yr5x3A/J4XDBBRf4f+MuiZsfP+McaYQLdbNXrIhts2dA7xcCQkAIFBsBEducxDaOFCYRW6yDkCtiVc0Ka1bfu+66y9cUQ9CiQSbOPfdc98gjj/hAfYQkey7CVEjwsMwhZEGuIFs8O48La1qM7ZNPPulJM9kG+/fv7/uWN7udEUisz3vuuWcp1gUrB6QWkh61aFoRckvcAHHC7RdribUkYovQefLJJ3vCTcMtGJLKOCGaxMJ+9NFHPoaGa8EXiw3NlAwQzTRii+shVnosl2eeeWaXGJlwCUWLr9u8IMiG6fbtvWDCe1FamBCOwiJalD1ufi0hBkI1wjSkPhwTyTGiaykLVqwvsEdRAK6mGMCCxRodOHCgT8yh1noIFJnYkmCFPQDvB2ouZmmQV/YcFFPsoSTHo2H1Ze+EmLKXojyD2BIrh4IIC6rt2ViAL7roIq8wRFlES3JF5tvhW+Q7Y79BaWkNqzHvZP/jGzeFHd82e0OfPn38vsu9RW0itkWdWY1LCAgBIdAaCIjYRubBsiJHY2ztMiOF/B8hH+KV5oocTeGeVtvLrMFk1tt1110dddPIkhgSH94L0YSwYeEz62ElxDbqvmxj7N27t7cemMtpnnpkCI6QIZ6NELrQQguVEKbfWCsodG4p88N+IzgihCJsxtVcSyK2URLIC6PXIrBCpiHbuOmmkdG4T7Oc+7bdY8TW1k/avGDBZpwhUUy6Pu7nvOvqq6/uUtbA+hF9dlo/knBFuRISW5QvKA0Q+LF6522sZSxd0YbiYeutt+7286TryYCLwkStOwJFJrYo/dj3SGrCHpmlcQ9hBlhVSfwSttGjR/u9iDVO5k9zRYbohh4JRlb79u3riSetHLENr7V33njjjd7Ki5UYa6216dOn+3GhqOK8KHJWZxHb9FWrrMhZvmpdIwSEgBBIRkDENoJNvYmtEQziqSByYUPox50Y109c1yCtuMElub6G91ZCbHGRCwtvmzss5BPLpJFLezaWjDhL3TXXXONLb5hAiCUaiyjkNVoyCIssboEQE+KN7dmLLLKIt57iQstzcBWOtmqIbdSSGj477Xd2XT2ILfONOzuWd8MqD7EFj6effjp2fVhxdaxDWJCwFsVZghlfFFesW6wLrPf0jThk4gtRWlRTyqhWxJY+H3DAAdrXYxAQse0KCmSS73vw4MGlbKV2BcofXJL5Bvv161d3YgtxxuqMco3vMmx33HGHzw8QJdVFW+QitukzqjrdRVvxGo8QEAKNRkDEtkJiG5LCPBbbuDq50UmHQOK+jCUBgmKW4bTFUQtia8/HTfqPf/yjd7vDOlKO7IfE0MpfxFlReX70WdZvSK21pFJDzSS21boix+GR1a0dXKLzS+xf2vqIPpuY46zElvdFk0fxM1ydSaJjcYqN3qx4nwS/dNSLTGwrcUU29+I01BpBbPle45JOhf0imZ2IbTN2ldZ5p/a31pkL9UQICIH2REDENiexzZM8Kq7oNgmiIBiQg7Q4Rdx2G22xNSisj1jpiBNrhMUWdzxc9HAZxn0wrmROM4lttcmj4ohtq1pso1sZybWwDKPAwKpEFmyS8zSjSfDrXGJbSfIoPGDGjRvnQyvIEp7W6umKzH6OgpJyYMTZWlK+ZnxDzXynLLbp6Gt/a+bq1LuFgBAoAgIitjmIrSV4IilU1nI/0RhbIzNYNi2BUtJCqneMbdQV2foBscR9dYsttvDku1ExtpBosi8TU0y20Gj23WqIrY0JQgYxC1sWV2Sut3I/SfHXaeV+4ohtq8bYvv322951mRjbMN7P1i5x06ELeyM3Qgl+nUtsKyn3Q8KzESNGePffaIxtFMl6ElveRUwvifWiMbaN/H6a/S4RWxHbZq9BvV8ICIFiIyBim5HYQmqJJb3++ut9iR1iIqk/Ssvjisxzzj//fF9rkcyeJM2xuEXcR0kuwuFPDFZSVmTLLkzCE9xRw6zIxKZSCiMtFjItXtRc5khMZeS9kVmRwROrLZmHs5b7yZI8CldiiDP4E+NrMW5ZsyLTL0ohgS2ZVsGG9xrOJFXCIkP9S2q9Wvx0pVmRo/NYq6zIWbBC+IZARuv1UuqJ2G+Si8XFTzdiqxSx7Vxiy8iJ0YeoUoqHtUiiOWvsiyi/iAW3TMeEcpCQjnJbeMqQYd4a+Qu4x2qHV0Js5513Xr8H21kQl2jK3me/Q6FI1nFTGrG/Uhrum2++8fHslCMqahOxFbEt6trWuISAEGgNBERsE4gtAhD1EmmUv0EIgtggUCEgIZxYy0NsucdqwuLWiVWMWqbEQCK0QZSszmtaHVtKQnAd/aFBthD0EORwuYMYbbnllrGrLKncD8mjrL4qWT2xnJrAxj1Wx7VcHVvIMVk+sZLmrWNLhxk3dWyp0RqSq2ostiYUkyGVOpVhHVtIL4Q3rdxPONfgjnsuY1tqqaW8QIqrLuOmFAlWbiuRE9axpbwHcz3nnHM6rP6UIIrGEyfNY1IMNQmZrrjiCp+lOEsd2yzE1sg+bpMoF8CKtU+ina+//tqvs/XWW68pOxjjRfAnGZBadwSKHGPLaPlOsXySbInvibrQJLpjT+UbgejidhxmNWbdQoZp1B9nX+d75Q/leFB4WbkfFHpZsiITmkCoCPslik5KY7Em8XTA2yUuK7LV6CbRHvG0hKNwjpB34NVXX/XfL0ox2zuKuL5FbNNnVVmRi7jqNSYhIAQaiYCIbQKxDX+M4ASJ4VBed911uwkeeYktz4Y8jBkzxk2aNMmXUIFsrbHGGm6fffZxPXv2LL0esok2n2txBUXoIfYVa294HTdAJIcPH+5JCATLSlNEF5QR22i5H0g1z8TaOGjQoG4ZjeP6jHCGay51WsMWTT4EhhAkSu2QATlNKWD4QKSJ90XQBJtqiS2C5ZQpU9zIkSM9qUS4xEKCkgASnYXY0jfww3LPs8CasSEs4+ZMPdrQ4mJrg7Ezb7wb1257N2WdTHlgmMTNYxKxZUzEfaMIwCLE/ynThLs1mV7Nopyn3A/9gKTjoYArZzhGnosgX0125EZucJ32rqITW+aTNY7SBYJIiRwUjxBTlDYku4srlwPhHDVqlJs6daq/nv2KUAvIqGVuz2OxpR/E/OJ9w77MN4E3BwrKJGIb9p39nPsZC+R26NChvm54ka21jF/EttN2JI1XCAgBIdBYBERsG4u33taCCITliiCDtWx5slXX8r16Vmci0AnEtjNnthijFrEtxjxqFEJACAiBVkVAxLZVZ0b9qikCWEbIjoo1Z8CAASWLoyWrwsKMRZjESLVsIra1RFPPKoeAiG05hPT7ZiIgYttM9PVuISAEhEDxERCxLf4ca4T/dq21uN8wbpS4ZlysDzjgAO9+XesmYltrRPW8NAREbLU+WhkBEdtWnh31TQgIASHQ/giI2Lb/HGoEGRGweGUyT5Phl0aSmWHDhtUtblTENuPk6LKaICBiWxMY9ZA6ISBiWydg9VghIASEgBDwCIjYaiEIASHQNggoa2j6VInYts1S7siOitimT7v2t478LDRoISAEaoiAiG0NwdSjhIAQqC8CqmObji81WcloffXVV/vM22pCoFUQIOSDDPpksL7xxhtbpVst1Y/LL7/cZ+3ecccd3TzzzNNSfVNnhIAQEALtgICIbTvMkvooBISAR0DENn0hUC4MN3vK0FD2SU0ItAoClGY6+uijXe/evd1FF13UKt1qqX5QBoryfxtttFGpRn1LdVCdEQJCQAi0OAIiti0+QeqeEBAC/0FAxDZ9NVBL9dlnn3Unn3yyW3XVVbV0hEDLIPDoo4+6M88809f6PvXUU1umX63UkZtuusmRqX+llVZy66+/fit1TX0RAkJACLQFAiK2bTFN6qQQEAIgIGKbvg7I/H3fffe5Aw880G288cZaNEKgZRCYMGGCGzlypBs8eLBfn2rdEXjiiSfc448/7nr27OksHlk4CQEhIASEQHYERGyzY6UrhYAQaDICIrbpE3DllVe6G264wQ0dOtTtsMMOTZ4tvV4I/AeBK664wt1xxx1ur732ckOGDBE0MQh89NFH7uabb/a/oQRdOzTqv0PGf/e738l9uooJ++yzz9xVV13lKEH4/fff+++kEcqNP/3pT2706NHupJNOcuuuu24VI2jPWzt9/O05a+m9FrEt4qxqTEKgoAiQNXTGGWf0Vh+17giAz8UXX+yttbKKaYW0EgKnn366wyJ5wgknuP79+7dS11qqLw8//LD76quv3Gabbdb0fuEafemll3pF2R577BHbHxHb6qfp//7v/9xvf/tb9+STT7rlllvOLbroom6LLbbw/y7X/v73v7vjjjvOfffdd465WGihhcrd0uX3nU7sso7frksDt1OVA7kWXAMuFrFtAMh6hRAQAkKgEQj85S9/8ZYT4muJs1UTAq2AwKeffuoOO+ww9+2333qipMRmrTAr6X0gi/WJJ57oXn31VU+0IE3zzjtvt5tEbKufy9dee81jvdRSS7lf//rX7ic/+Unmh06aNMmdc8457scff3T77ruv23bbbTPfy4VZiV2uh7bRxVnHb9f16dPHhwrENRTuSy+9dF1Gj0X/yCOPdPPPP79Xgsw222x1eU8RHipiW4RZ1BiEgBAQAs65Dz/80Luw0a699lo3yyyzCBch0HQELL4WC9R5553X9P6oA+URINnXaaed5nr16uXeeecdR2K69dZbT8S2PHS5r3jllVfc//zP/7jNN9/c7b333pnvx9L7q1/9yr399tt+r4dw5SU9WYld5k612YVZx5/1unoNX8Q2O7Iittmx0pVCQAgIgZZHAEHnscce8xYyuXy2/HR1RAexRiG8H3LIId7FUq21EcD6d8EFFzjI7RFHHOGGDx/u42dxeZ155pm7dN4stliTSFzH3kOMKFZ54oSj2dmxBFPWCEsjpY1mnXVWT5hxdZ5vvvm6PBvCdtlll7nnn3++9Mz99tvPrbbaam6GGWbw1z744IOegO+6665uwQUX9AnK8BDguVtuuaWvnRxaQH/44Qc3efJk3wcUgTwHhQtrc/HFF+/y/mhf55xzTm8RpV54OasqGD733HM+bhaLLG2xxRbzxNX6T81xPGtefPHFLu9dccUVMxHUN99807v2b7rppn5ebr31Vn8f90cb/XnggQcceRjAhzrnEOmZZprJ52XAjXadddZxJCBkDqMx09ZX7j377LPdz372MxeHZXSMrTJHWcafFmOcl9hmWbtg87e//c3XncfbCo8W6nxvuOGG/nvg3+XWyLvvvuuVIr/4xS/89xm2qDeFKVBYf1iWr7vuOseaxuKPN0bcmo37NqLX8f+FF17Yf2tkc7dvs1m7nIhts5DXe4WAEBACdUCARC6nnHKKW3311b17m5oQaCYCCPe4V9IQ4BCI1bIjgIB85513evKFq2oj3LhJYoWQbGSWusMQSOKkl1hiiW7CM0SR3AeLLLKIv+fzzz/3Zcdo7EVrrLGG/zdEkbUAkeNnEDD+Tew1gvHvf/9772pJe+mll3xZKITmTTbZxD9/ypQp/tnUQzalnRFbBPTp06d7Ig2phQxDGhC2d9ppJ/9MnoUwT7IkSDClp6ZNm+YTNvE3BCGur1y3/PLLO+KfX375Zd+fQw89tBvJN2B4D2Rx1KhRbq655nIbbLBBqf+ffPKJ7xNxy/SXfvJM+sV7IJeMZeWVV058vr0HEm9kFtdUSC7kDJIeJRe33XabryoAWeJsgNDybmJ0UURYfKhZ6nfeeecSbrzPSBG483wa72ecrMn//u//9vNLgjhixI899tiShb8V5ijr+JO+zDzENuvafe+99/z38cUXX3hCuMIKK7hHHnnEKxZWWWUVb43HEs88ffDBB37/nGOOOXxiSL4T1sgbb7yRm9hCoFkfrE2s/ChX5plnHv8doLTg3+TpQPHEz7iWb5FvgBZeZ2XJ+DZZ2xDyZieuFLHNfr7oSiEgBIRAWyCAVQNNLlYXBEY1IdAsBIipvfvuuz0RQfBWy4eAlQCyuyBkEFz+1CvODrJEEjoUY1hTk8gOfcIqhCUQq2FI9p566ilvSYXoWtwoQvtvfvMbt80227h99tnHC8yQQEgDQjsW3q222sqTV1yfcbWFTDNmGjV+WUMQP0gwJM1IE6Sa9/A3DSIAOUdI51oIgZEzyDmkgftpWFQhGFhseQZkAjJ/1113+bhGLGg0COC5557ryUeSZZTr3nrrLY8dShzGSx9oRuxff/31Lvdbv8iCbCS83CqBDEEewYK+QFQZE0oJs6jaM0xRwTVcS8x02B+IkxFbS0ZF38N4XxKJYe3lOgg4ChfmqHfv3l2uMysy65P+YNlu9hzlGX8S7lmJbZ61O2LECL83Gqa827wlJk6c6PEzRUuSK7KtnTwWW9YBZJZ62dZszSIvsGbt25g6dar/NrDy8j3xDfD/999/39clt7Vk3ybfDj+fe+65yy3huv1exLZu0OrBQkAI1BoBsv7Stt5661o/ulDPu/HGGx3lVXDPy5tMpFBAaDBNRQANPsI3mv+jjjrKW7rU8iMAicAKxN9hYx+MKq5wB0bY5eeV7JMWt4nLqSWMwgIHUcNqaoTS+pGUPAoBGHdW+n3GGWd40mgEhz3JiC3P4Z28A/dYyDpumbwHy080G/Pll1/uLdg8Gyu2PTO0zPJMc+FkDUJGcXPmXs6QkEgYmcAFFzJOX2effXZvFcaiFR0vHggI9pSsYn+Na0bUWfPReuKmJBg4cKA7+OCD/e2VEFt7zp577lna4yFDxLBH35uGZ5SwGbF66KGHSvPG/EBysYDbmmB++a4hruBl7ZtvvvH4fv311yWC0+w5yjP+pK+zXPIoSxyVZ+2CEdiinAhd/LGIotAxRQ99qiWxjSPBSWvWvmMsw7gsM9eQYtz4Q2LLumE94J7Od8Ne0awmYtss5PVeISAEciHAAQBZ4yC1BEm5HtBBF3/88cc+QyaWDgRSc+/rIAg01BZAAKsXsZS4u+E9gACnVjkCuC4i4GJVgwji/hmN9cRd9plnnqmY2OIajOC60UYblYgXPcbtdNy4cd1IYVpW5GuuucaNHTvWE8F+/fqVLLFYe7AWQfqwSEWzLRuJgABj8Q0bhAvB3yyMWUkT74C04iJtRDtpJoxoEi+KBTlsCPS4Da+99trdYhrtOjB5+umnY98D0YZ4sjdjGcNtOi+xhWzwDiyt4VjMMmnWa1sbadbGuN/hJQCRRfnA+BnzMccc48dsZJyxcibff//9bvz48d6CB6mxxjdvCoVmz1He8ScpK3BhT2q2HvOsXZ6FZxWJHnE/xqIftlBZU29iy3pi78BFPqosw4ODBHIWd20eHVhlcbMfMGCAW3LJJcu6zle+8+W7U8Q2H166WggIgSYhgIsPBwBuXTvuuGOTetE+r8UFFPexvn37+hgcNSHQSASwXFgGZFxUIWFqrY8A7pG33367i5Y1Yf+FrFFfN4zhTCO2cYQimpAJRHBnxDplSZXMvTkNrbzEFmswhD204CY934hY2vsR6KPJerg+zlIcPieOoOQltuYGjCs3mJm1z5L6EEMZxkPnJXbm5oxCFHdYYqhJIBa6xkKu+dm9997r43pRUkBuILtYv1kveYltveYo7/jTiG25WrV51q7F4jJ/JCRjLrF2olg4//zzu8SH15PYJiWoCnHANdmIbTR5FAoNXJDZG4YNG1ZyY27Wbidi2yzk9V4hIARyIUA9Raw/JKoYNGhQrns79WLiwzg8iX/bf//9OxUGjbvBCHz55ZelOCxiNKVYafAEVPg6i6/E+pbUIDsI7wsttJC/JI/FNnwmwjHCOhZYLKBhwiEsvfwsJFLlSGg5V+Q8FluSObFmia0NLZRZYa23xRaFJYrLtIblzdy4KyF2uG1jjcUijKUSi10YO2lWXc6WUNERR+zrYbHNM0eVjD+KbdYY26xr19y7ibeOJmWLw6uexJZvMas3QxQXxoFshos//bakV/WK/8/yDYrYZkFJ1wgBIdB0BIgf4hBYc801fVZHtfIIIIwYoSXLJclJ1IRAvRGwOEiEG9wU1doDARSHxNHttttusUmMcEEksy5hDha7n0RsTXAnNs/cZUlEA3lG+A3d0i1u1dx72eux9oXkrFpimyfGFhdeXG9JoBSNsc0yk/WMscXiTXgJyqNokij6ZtZWyIrFw1rcZ9y8JhE2mxPinO+55x6fRCyssUs2ZJJJkcwrLCtnMbYQsbwW23rNUSXjr5TYZl27fAe4pOOBRpI1rNXWLMa2ka7I7Nns1XFx4SEWxNGyNlAUkcXZmsXi4h4fLRWV5Zup5TUitrVEs+DPsqxppPwmG165Om4Fh6Pq4Vn2PHBkI+Cgj9PK5cGdw4y4NtyD0HZHawhW3ekmPoBD9LvvvnO77LKLYvVyzANZF3FrolGTEgFFTQjUCwG09gi0NFw/KV+i1voIpFmQrPdxMZx5siJbFtgw0zDPJmkT8aYkF8NCSpIiCBPWP35Ohl1rXEscMKQ3zLhbzmILaUrKimwuocsss4xfsyS+Yc8kERckniRcVj6HM5qQGJSElq05Orv1zIqcZCkN+xCNhzZLPOQjzDJtWZrDrMj2HCPQKCbAmXIvKCSsWYZrXLKZT9xpcUkFG6yWWPYrIbb1mKNKxh+d06wW26xrF6yIPSeLNGvcQzl1OwAAEjZJREFUSCLZvJHd+DuO2LKOQyJsBBn8TZFB38lSjNs0ig4jmmkZlO13zBv9sbwcyJR8B6wHPOWICUb+J447zJ7M2iLjNs8pF8Ne791QxLbeCNfg+Un+72y0LHLqSCHsW3ruGrwy9hHEdeCeQ+0sMgZGC7XX6731em6WuIIwAUKt+wGxZeMheYRtEHHENg/ubEKUaWAjIvlDqFGrdf8b/TxKL5CmHtcntXwIIKRBcGnEOm6//fY+lkdNCNQSgZtvvtmXbaERc8c5odYeCMSVaYn23JIWPfnkk6VyNQjT0Tq2ZHslHtcIkdW/NGEbgkw8IXG8kEAy/CJPILAvvfTS/rVYrSxGGxkHcst7IXbUv7VyPVndXJGV0urYcrZA3ixZFX3lHSTs4n30AaE+rq5n3AzjmkmyQ7LIJtWxNbKcNcY2qRRM9P2WAAzPJuKAwdZqjyJvhHVsURZj/Y2LHYUg4xIO4Y9arrHccQ9eVGS8Zn4YB4kLUQxQXqkSYluvOapk/CGuWYltnrWLJZyzGc8WvgfILt9Njx49/JyExNYUTySG41qSrxGXa6WpqNPbq1cvv36xmvMc/g5jY9OIbVh7mXtQMiH/gltYu5nvxGpBQ35JCodRhu8QWZU4W5RTzeQHIrZtcOYYAePgIU03i57GR4BrD4cEZDOsy9YGw2p6F5NwDTvG5kxduTCdfT07nhRHEffOtNimevZRz25PBC688ELH4UcjWQvkVtbb9pzLVuy1uR/TN9wXSSKi1j4IQGKuv/76sq6I5ta5+eab+9hK4i5xTcSKA5kjuysEmFwIJISKeg1xxvEuMrBiBYJoQRxxc4UghQ1B+bLLLvPZf6dNm+bdNsnSi0BvHmN5iK3JTRDxMWPG+Gy/COCEt2CZRZAPWzTRFX0lizPZgqPXRmc6mmCH/4MJca+QASO13JeV2JrF3GrzJhkzTLaBlFv8Ju+fMmWKx57n4PrKHFLTF5fmOGJrBBnMo2WX6DdziWs6cz59+nRffonQFzJhhy6prTBHlYy/UmLLfVnWLn2iBjTeaJTXgiDi4k8SLqyseLvgEm9rhXrLfG/EwENusfiyJpnvq666yuEGTeIwXOj5RlAy4L2XxWJLn+PWLOscF3biza2Ej2HJN0Rf+D/XsU6w6jbbm1PEtg3OnbQse1YwnI/Diqm3wZBaoovlshc2o5Mits1AvXPeycGIqx3aYBpWNQiuygF1zhqo9UgRyCAfWNJoKNxCl8Vav0/PEwJCQAgIASGQhICIbRusjXIEzFwkQreFJGtekitCVLtkGh+KTptLQdy9pomjUDnxJmgDEXTQIm255ZbelSLU3kQ1QsCPlg/Nb6itjdMcUVuL5+ESFGo747SqWKLQMOJ+lNTK4Rq9D1cQLF5kJGSMuIDgNhXtO/fF9QnXDvpkWtY4EptWCsCKatt8h/0L3U2S5j6cY9Oo77fffqUSC/a8SvFsg09JXfw3AmiISf5BQ0tM0hasCCIkWiJZESAxGZYaLG/8m5IfWGs4O9SEgBAQAkJACDQDARHbZqCe851pBAyyhasJsSfEVOKeQMtDbC1xAmSS7Ha4ueBXTzzJwIEDS/7yacQW4RhXFNyOILW4oRBEH03oYHEOvANrEXEacTEr4XUQWRpuNNSggxzi6mYEknHjMoOLEC5N/BvrAUSYuJAka1QeYgvOxIvQL95BzAwuGLh+EHMQxgZZQgb6QWwRc0I6dPoEeedaxl8psYWgIkiSoZLEDiTRwMXJMk3GzX04xxBsXErAkzhf4uAsq2HY97x45lzWiZdbfBZjRDkCVmq1R4D5h+ASS2aN+BxILn9EUGqPebs/kX2Q+H1KtLC/0VDwbbPNNm7PPfds9+Gp/0JACAgBIdDmCIjYtsEEpsXYQiCxHv7yl7/0LoVmycxDbImvIG4Gf/2+ffuWCCP/JzObZThLI7ZkSINg8jeN+0haYLEgxKpapkAIZ5hNjThh3gUB5B6sifwf4kg8AfGANARwMiUiSFk9NcvMh2BF3Avjh6Bbun1ifPD7j2t5iG1SJkKSXkBUTQHAe+zdkHpIp/WJxCq47NFP4igqJbY2lqQ5jv7csi+bEsQyORqeKCUsMUQ1eFbzKaEUgbBD1PljjTiRBRZYoJpH694UBFAsQVL48/jjj5eutLg3yC2KIeJnWDfMRaPizTVxzUGAhCPsTeEfzhj+T+ISa9QxJe5qo402Ku37zemx3ioEhIAQEAJC4F8IiNi2wUool70XoZMyHmGShjzElmtxJwuJLbBgOYMMQXxwR04jtllS7SfVdrP6VxAaaughOBMHSGKHkNhCWBHESZpFRlesjuYKDVE0Ykvf6TcF30mQkFQoulzyqDBxVNLzsCBT9wuLKcm7yDBIrDMB/GHqdfqEcIh1FPLPtfSPNPkQB9Kk088srsh5ia0l+8DKHU0AYQlfSC6AS3g1eKZ9SiQVYT7jatCCIaSfdWANPLm2XIKONvh826aLJJogqQp/SFSnJgTiEMAzhMzaeK2oCQEhIASEgBBoJQREbFtpNhL6kmRZhOghgEIGIUSkqre0+nmILdZILKhYQolNxfUX4SWa2axaYmsEGismVtuw4VaL66llb+P/lK2Ze+65vQA1YMAAnykumkLcrJFYd0l/jnszLrQUjy7XsigMLF09z8JNd8KECY6yM7hZg7813JMhpygDQqKblh2uURZbi8mF/FspA+s3ljrcqy0jYjV4ZiG2a621VskrwK5HWQGurAliovlbbrDlVm99f08YAhZ01nn0D9+BWnERQMHGdxj3p3fv3rLOFnfqNTIhIASEQNsjIGLbBlNYzmXWipuHqcHzEFsgiCaPwhoKCSEZiFnNqiG2WE6xwlpcVhzsYQKkaPIorLQQb2pkUUYiTHMfTXbEs3Ffxg0Z9+Yw0VT43nK4htda7Cn1vKijigKAmmEUx0YpgIsmxBZCQK1fS/SUtrwaRWxZC2TNTmthqv9K8WyDT0ldFAJCQAgIASEgBISAECgoAiK2bTCx5QiYucNCQM2lNS+xNRhwB6X2Gdl/SYwEYbMETNUQWyyoxOo+++yzpZjdrNDjBkzyJdxZcZXFmowrb9TFGDIMWcQKSQFpXH2PPfbYxFqd5XAN+4cFmXpt1LrD8mktSk5b0WJ7zTXXeDzADGt21pYXz6zP1XVCQAgIASEgBISAEBACQqDWCIjY1hrROjyvHAGjNiVxncsss4wnL7i/ZiW2kEYsvj169HArr7xyF1df4i/HjRtXclOthtji1sbzxo8fX7YAPK6pFHyHDK+wwgolRC0WNyz8TeIprKaWEdgu5n5ihsnuSkKquFYO1/AeEmwRh2yxqPa7qFKBPrZajC0KClyqcQGPK7IejrMaPOuw9PVIISAEhIAQEAJCQAgIASGQCQER20wwNfeiNAIGkSLTLhbFkLhQo5JSHqGFEQsclrvRo0f7mFUI3xdffOGtmtOmTfNlgyxjLtfyXGIfzdJXLbG1+0mWhPuuleHhXZSQwAV20KBB3p33+OOP97FcYfZkxopFmudYpuYRI0a4u+++2ydhIkOnNXPPprTNwQcfXDWxNTx32203t9NOO3n3ZpQCw4cPd5MmTfIlgMxanpQVGeyxnjInZGquhSsydSSjZDuq1CBGkmzSrCPwXGqppbrghHs4aweFSDV4Nvcr0duFgBAQAkJACAgBISAEOhkBEds2mP207L2QPIgg9VFDsmildcjOS5wpmYZff/11H0sLkSQhk1kyrWYsJT6wcBKfShkbap9ixTW332qJLe+FII4aNcrHyEI6cZ/m/cSu8v9DDz3U14U1Ag757devn8/MjBsy/SfOFrJKIilK1hAf+tFHH/lx9unTx5cVov/8PqwvG53qPBZbK19EciUSdKEAwHIMGYfgYi03YptWx5b+EYPL+KsltuYeTawv8zRkyBDfrzhrPRifd955HgKSg0FuqX1M4jBIOXNMn6rBsw0+JXVRCAgBISAEhIAQEAJCoKAIiNi2wcSmZe+lTiwkdZdddumSUIlhUXOQuFBiZiF5kB8soljlcN0NXXQhaVh4KbmD9TbuudUSW/oUTQrF/yG3WEKxuJK0yq6bMmWKGzNmjK9na9dh6WQMYbZhCOLIkSO9qzCk0mpw7r333p7wJ7U8xJZngOP555/vSTjkm3I0WG/5GfG8uCtbNt9oAiaIObG51GW1vldLbHkHFmPK+aC4wHILYU1yQ48mCGOOwTPsE+OsFM82+JTURSEgBISAEBACQkAICIGCIiBiW9CJ1bCEgBAQAkJACAgBISAEhIAQEAKdgoCIbafMtMYpBISAEBACQkAICAEhIASEgBAoKAIitgWdWA1LCAgBISAEhIAQEAJCQAgIASHQKQiI2HbKTGucQkAICAEhIASEgBAQAkJACAiBgiIgYlvQidWwhIAQEAJCQAgIASEgBISAEBACnYKAiG2nzLTGKQSEgBAQAkJACAgBISAEhIAQKCgCIrYFnVgNSwgIASEgBISAEBACQkAICAEh0CkIiNh2ykxrnEJACAgBISAEhIAQEAJCQAgIgYIiIGJb0InVsISAEBACQkAICAEhIASEgBAQAp2CgIhtp8y0xikEhIAQEAJCQAgIASEgBISAECgoAiK2BZ1YDUsICAEhIASEgBAQAkJACAgBIdApCIjYdspMa5xCQAgIASEgBISAEBACQkAICIGCIiBiW9CJ1bCEgBAQAkJACAgBISAEhIAQEAKdgoCIbafMtMYpBISAEBACQkAICAEhIASEgBAoKAIitgWdWA1LCAgBISAEhIAQEAJCQAgIASHQKQiI2HbKTGucQkAICAEhIASEgBAQAkJACAiBgiIgYlvQidWwhIAQEAJCQAgIASEgBISAEBACnYKAiG2nzLTGKQSEgBAQAkJACAgBISAEhIAQKCgCIrYFnVgNSwgIASEgBISAEBACQkAICAEh0CkIiNh2ykxrnEJACAgBISAEhIAQEAJCQAgIgYIiIGJb0InVsISAEBACQkAICAEhIASEgBAQAp2CgIhtp8y0xikEhIAQEAJCQAgIASEgBISAECgoAiK2BZ1YDUsICAEhIASEgBAQAkJACAgBIdApCIjYdspMa5xCQAgIASEgBISAEBACQkAICIGCIiBiW9CJ1bCEgBAQAkJACAgBISAEhIAQEAKdgoCIbafMtMYpBISAEBACQkAICAEhIASEgBAoKAIitgWdWA1LCAgBISAEhIAQEAJCQAgIASHQKQiI2HbKTGucQkAICAEhIASEgBAQAkJACAiBgiIgYlvQidWwhIAQEAJCQAgIASEgBISAEBACnYKAiG2nzLTGKQSEgBAQAkJACAgBISAEhIAQKCgCIrYFnVgNSwgIASEgBISAEBACQkAICAEh0CkIiNh2ykxrnEJACAgBISAEhIAQEAJCQAgIgYIiIGJb0InVsISAEBACQkAICAEhIASEgBAQAp2CgIhtp8y0xikEhIAQEAJCQAgIASEgBISAECgoAiK2BZ1YDUsICAEhIASEgBAQAkJACAgBIdApCIjYdspMa5xCQAgIASEgBISAEBACQkAICIGCIiBiW9CJ1bCEgBAQAkJACAgBISAEhIAQEAKdgoCIbafMtMYpBISAEBACQkAICAEhIASEgBAoKAIitgWdWA1LCAgBISAEhIAQEAJCQAgIASHQKQiI2HbKTGucQkAICAEhIASEgBAQAkJACAiBgiIgYlvQidWwhIAQEAJCQAgIASEgBISAEBACnYKAiG2nzLTGKQSEgBAQAkJACAgBISAEhIAQKCgCIrYFnVgNSwgIASEgBISAEBACQkAICAEh0CkIiNh2ykxrnEJACAgBISAEhIAQEAJCQAgIgYIiIGJb0InVsISAEBACQkAICAEhIASEgBAQAp2CgIhtp8y0xikEhIAQEAJCQAgIASEgBISAECgoAiK2BZ1YDUsICAEhIASEgBAQAkJACAgBIdApCIjYdspMa5xCQAgIASEgBISAEBACQkAICIGCIiBiW9CJ1bCEgBAQAkJACAgBISAEhIAQEAKdgoCIbafMtMYpBISAEBACQkAICAEhIASEgBAoKAIitgWdWA1LCAgBISAEhIAQEAJCQAgIASHQKQiI2HbKTGucQkAICAEhIASEgBAQAkJACAiBgiIgYlvQidWwhIAQEAJCQAgIASEgBISAEBACnYKAiG2nzLTGKQSEgBAQAkJACAgBISAEhIAQKCgC/w+neNa/ml0Z3w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png;base64,iVBORw0KGgoAAAANSUhEUgAAA7YAAAF8CAYAAAD7FidjAAAAAXNSR0IArs4c6QAAIABJREFUeF7snQV4XFX6xr+4u6dt6tShSJHiWmCxsjgUKFpscRbXxVlkgbJY0UUWX6T0jzulUGrQlnrTpnH3ZDL/5z3hTG+mM8n4zJ15z/PkKST3HvmdM3Pvez45UVar1SosJEACJEACJEACJEACJEACJEACJGBSAlEUtiadOXabBEiABEiABEiABEiABEiABEhAEaCw5UIgARIgARIgARIgARIgARIgARIwNQEKW1NPHztPAiRAAiRAAiRAAiRAAiRAAiRAYcs1QAIkQAIkQAIkQAIkQAIkQAIkYGoCFLamnj52ngRIgARIgARIgARIgARIgARIgMKWa4AESIAESIAESIAESIAESIAESMDUBChsTT197DwJkAAJkAAJkAAJkAAJkAAJkACFLdcACZAACZAACZAACZAACZAACZCAqQlQ2Jp6+th5EiABEiABEiABEiABEiABEiABCluuARIgARIgARIgARIgARIgARIgAVMToLA19fSx8yRAAiRAAiRAAiRAAiRAAiRAAhS2XAMkQAIkQAIkQAIkQAIkQAIkQAKmJkBha+rpY+dJgARIgARIgARIgARIgARIgAQobLkGSIAESIAESIAESIAESIAESIAETE2AwtbU08fOkwAJkAAJkAAJkAAJkAAJkAAJUNhyDZAACZAACZAACZAACZAACZAACZiaAIWtqaePnScBEiABEiABEiABEiABEiABEqCw5RogARIgARIgARIgARIgARIgARIwNQEKW1NPHztPAiRAAiRAAiRAAiRAAiRAAiRAYcs1QAIkQAIkQAIkQAIkQAIkQAIkYGoCFLamnj52ngRIgARIgARIgARIgARIgARIgMKWa4AESIAESIAESIAESIAESIAESMDUBChsTT197DwJkAAJkAAJkAAJkAAJkAAJkACFLdcACZAACZAACZAACZAACZAACZCAqQlQ2Jp6+th5EiABEiABEiABEiABEiABEiABCluuARIgARIgARIgARIgARIgARIgAVMToLA19fSx8yRAAiRAAiRAAiRAAiRAAiRAAhS2XAMkQAIkQAIkQAIkQAIkQAIkQAKmJkBha+rpY+dJgARIgARIgARIgARIgARIgAQobLkGSIAESIAESIAESIAESIAESIAETE2AwtbU08fOkwAJkAAJkAAJkAAJkAAJkAAJUNhyDZAACZAACZAACZAACZAACZAACZiaAIWtqaePnScBEiABEiABEiABEiABEiABEqCw5RogARIgARIgARIgARIgARIgARIwNQEKW1NPHztPAiRAAiRAAiRAAiRAAiRAAiRAYcs1QAIkQAIkQAIkQAIkQAIkQAIkYGoCFLamnj52ngRIgARIgARIgARIgARIgARIgMKWa4AESIAESIAESIAESIAESIAESMDUBChsTT197DwJkAAJkAAJkAAJkAAJkAAJkACFLdcACZAACZAACZAACZAACZAACZCAqQlQ2Jp6+th5EiABEiABEiABEiABEiABEiABCluuARIgARIgARIgARIgARIgARIgAVMToLA19fSx8yRAAiRAAiRAAiRAAiRAAiRAAhS2XAMkQAIkQAIkQAIkQAIkQAIkQAKmJkBha+rpY+dJgARIgARIgARIgARIgARIgAQobLkGSIAESIAESIAESIAESIAESIAETE2AwtbU08fOkwAJkAAJkAAJkAAJkAAJkAAJUNhyDZAACZAACZAACZAACZAACZAACZiaAIWtqaePnScBEiABEiABEiABEiABEiABEqCw5RogARIgARIgARIgARIgARIgARIwNQEKW1NPHztPAiRAAiRAAiRAAiRAAiRAAiRAYcs1QAIkQAIkQAIkQAIkQAIkQAIkYGoCFLamnj52ngRIgARIgARIgARIgARIgARIgMKWa4AESIAESIAESIAESIAESIAESMDUBChsTT197DwJkAAJkAAJkAAJkAAJkAAJkACFLdcACZAACZAACZAACZAACZAACZCAqQlQ2Jp6+th5EiABEiABEiABEiABEiABEiABCluuARIgARIgARIgARIgARIgARIgAVMToLA19fSx8yRAAiRAAiRAAiRAAiRAAiRAAhS2XAMkQAIkQAIkQAIkQAIkQAIkQAKmJkBha+rpY+dJgARIgARIgARIgARIgARIgAQobLkGSIAESIAESIAESIAESIAESIAETE2AwtbU08fOkwAJkAAJkAAJkAAJkAAJkAAJUNhyDZAACZAACZAACZAACZAACZAACZiaAIWtqaePnScBEiABEiABEiABEiABEiABEqCw5RogARIgARIgARIgARIgARIgARIwNQEKW1NPHztPAiRAAiRAAiRAAiRAAiRAAiRAYcs1QAIkQAIkQAIkQAIkQAIkQAIkYGoCFLamnj52ngRIgARIgARIgARIgARIgARIgMKWa4AESIAESIAESIAESIAESIAESMDUBChsTT197DwJkAAJkAAJkAAJkAAJkAAJkACFLdcACZAACZAACZAACZAACZAACZCAqQlQ2Jp6+th5EiABEiABEiABEiABEiABEiABCluuARIgARIgARIgARIgARIgARIgAVMToLA19fSx8yRAAiRAAiRAAiRAAiRAAiRAAhS2XAMkQAIkQAIkQAIkQAIkQAIkQAKmJkBha+rpY+dJgARIgARIgARIgARIgARIgAQobLkGSIAESIAESIAESIAESIAESIAETE2AwtbU08fOkwAJkAAJkAAJkAAJkAAJkAAJUNhyDZAACZAACZAACZAACZAACZAACZiaAIWtqaePnScBEiABEiABEiABEiABEiABEqCw5RogARIgARIgARIgARIgARIgARIwNQEKW1NPHztPAiRAAiRAAiRAAiRAAiRAAiRAYcs1QAIkQAIkQAIkQAIkQAIkQAIkYGoCFLamnj52ngRIgARIgARIgARIgARIgARIgMKWa4AESIAESIAESIAESIAESIAESMDUBChsTT197DwJkAAJkAAJkAAJkAAJkAAJkACFLdcACZAACZAACZAACZAACZAACZCAqQlQ2Jp6+th5EiABEiABEiABEiABEiABEiABCluuARIgARIgARIgARIgARIgARIgAVMToLA19fSx8yRAAiRAAiRAAiRAAiRAAiRAAhS2XAMkQAIkQAIkQAIkQAIkQAIkQAKmJkBha+rpY+dJgARIgARIgARIgARIgARIgAQobLkGSIAESIAESIAESIAESIAESIAETE2AwtbU08fOkwAJkAAJkAAJkAAJkAAJkAAJUNhyDZAACZAACZAACZAACZAACZAACZiaAIWtqaePnScBEiABEiABEiABEiABEiABEqCw5RogARIgARIgARIgARIgARIgARIwNQEKW1NPHztPAiRAAiRAAiRAAiRAAiRAAiRAYcs1QAIkQAIkQAIkQAIkQAIkQAIkYGoCFLamnj52ngRIgARIgARIgARIgARIgARIgMKWa4AESIAESIAESIAESIAESIAESMDUBChsTT197DwJkAAJkAAJkAAJkAAJkAAJkACFLdcACZAACZAACZAACZAACZAACZCAqQlQ2Jp6+th5EiABEiABEiABEiABEiABEiABCluuARIgARIgARIgARIgARIgARIgAVMToLA19fSx8yRAAiRAAiRAAiRAAiRAAiRAAhS2XAMkQAIkQAIkQAIkQAIkQAIkQAKmJkBha+rpY+dJgARIgARIgARIgARIgARIgAQobLkGSIAESIAESIAESIAESIAESIAETE2AwtbU08fOkwAJkAAJkAAJkAAJkAAJkAAJUNhyDZAACZAACZAACZAACZAACZAACZiaAIWtqaePnScBEiABEiABEiABEiABEiABEqCw5RogARIgARIgARIgARIgARIgARIwNQEKW1NPHztPAiRAAiRAAiRAAiRAAiRAAiRAYcs1QAIkQAIkQAIkQAIkQAIkQAIkYGoCFLamnj52ngRIgARIgARIgARIgARIgARIgMKWa4AESIAESIAESIAESIAESIAESMDUBChsTT197DwJkAAJkAAJkAAJkAAJkAAJkACFLdcACZAACZAACZAACZAACZAACZCAqQlQ2Jp6+th5EiABEiABEiABEiABEiABEiABCluuARIgARIgARIgARIgARIgARIgAVMToLA19fSx8yRAAiRAAiRAAiRAAiRAAiRAAhS2XAMkQAIkQAIkQAIkQAIkQAIkQAKmJkBha+rpY+dJgARIgARIgARIgARIgARIgAQobLkGSIAESIAESIAESIAESIAESIAETE2AwtbU08fOkwAJkAAJkAAJkAAJkAAJkAAJUNhyDZAACZAACZAACZAACZAACZAACZiaAIWtqaePnScBEiABEiABEiABEiABEiABEqCw5RogARIgARIgARIgARIgARIgARIwNQEKW1NPHztPAiRAAiRAAiRAAiRAAiRAAiRAYcs14FcCrfUfS3f7auky/PR01/q1TVZOAkYC0bHZEpc4Sv3EJ28vSZkHS2z8EEIiARIgAZ8SqFrYLi1buqV1S7f6Fz9dzT0+bYOVkUAwCcSlRktKUaz6SRsWJ7mTEyUpNyaYXWLbJNCHAIUtF4RfCLTWfyRNFU9Ke9MPfqmflZKANwQS0/aUhLSpkll8tTfV8F4SIAESkMpf2mXjvGapW9FJGiQQcQSyxsZL1rgEGTk9LeLGzgGHHgEK29CbE1P3qKPlFyVoW2rfVeNIzTlC4pO2k5i4PImNL1I/0TGpph4jO28uAtaeNrF01Yilu0Za6j6Xlrq50mNpUYNIzjpKcobeJ7DqspAACZCAOwQaVnfKxnktUj6/Td1WtEeypA6Ok4TMGEnMjpHEnBiJTYp2p0peSwIhTcDSYZXORot0NvZI5a9tUjG/VbrbrarPBbsmybgzMwRWXRYSCBYBCttgkQ/Ddjuaf5LyFUfYRpY/4gFJSt8jDEfKIZmZQHdnmTTXfiwN5c+qYcQljZGcof+UhNRdzTws9p0ESCCABOpXdcqCO6ptLU6alS05ExID2AM2RQLBJ9BeY5Hyn1pl/UdNqjMpg2Jl/FmZkjk6PvidYw8ikgCFbUROu+8HjbjZ8pVHS1fbSolPHiNF283xfSOskQR8SKC59kOpLX1ArNZe98HCcXMlIWVnH7bAqkiABMKRAOJmF9xZLS2buyVtSJzsfE1eOA6TYyIBlwmU/9gqf7zeID3dvdbbXW/OlYxRFLcuA+SFPiNAYeszlJFdUdWac6S17n8SFRUvJTt8EdkwOHpTEdjyx1nS2bpSUrKPkdwRT5mq7+wsCZBA4AkseaxOKn5qk+jYKNnnoaLAd4AtkkCIEvjlvippKu2Swt2SZNJFWSHaS3YrnAlQ2Ibz7AZobPVl90tD2f2qtZyS6yU1+y8BapnNkIBvCGxYtKeqKG/U85KcebhvKmUtJEACYUdgzTtNsvadXrfLsadmSuHuyWE3Rg6IBLwh8OUlZer2HS7Nlvyd6Z7vDUve6z4BClv3mfEOOwIVK6dLe9N3klF4tmQWnkU+JGA6Am2NP0jl2qskMW0PKRjznun6zw6TAAkEhsDPd1Wr7MfDDk+TYYcxC2xgqLMVMxGo+a1dlv67VpAteZfrc83UdfY1DAhQ2IbBJAZzCN2dpbJ5yc4SHZMiRWOel9j44mB2h22TgMcEakrvluaaDyRv1IuSnHmox/XwRhIggfAk0FZtkW+vqJDYxCjZ5dp8lfWYhQRIYFsCK1+ply0/tMrky7IlbydabblGAkeAwjZwrMOypabKOVK78VpJyz1OsgdfHpZj5KAig0BT9VtSu+lByRp8s6QXXhwZg+YoSYAEXCZQ+mmLrHixQQbtmyKjj8tw+T5eSAKRRmDz1y2y6o0GGX1iugz7C494jLT5D+Z4KWyDST8M2q5Zf5k0V78ihaNnS0LKDmEwIg4hUgm0NnwtVeuuk9TcUyRn2MORioHjJgEScELg92fqZfPXrbLjZbmSMZIZX7lQSMAZgeol7bLs6VoZtE+yjD8nk6BIIGAEKGwDhjo8G8K5tTi/dtC41yU2YXB4DpKjiggCnW2rZMvKM9V5toVjP4iIMXOQJEACrhPAubU4v3a3m/MlKS/W9Rt5JQlEGIHmTV3y871V6jzbKTcxzjbCpj+ow6WwDSp+8zdeumis4Azbku0/lajoJPMPiCMIOQKt9V9IVHS8JKX3Zi72V+mxNEvp0mkSHZstQyav8FczIV9vWVmZrF27Vmpqahz+tLW1hfwY2EHPCaSkpEh+fv42P8OHD5chQ4Z4XnEY3PnlheWCM2z3fqBIYhKifDqili3dkpwfI1Exvq3Xp51kZSTgIoHuth759ppyiUuNlv1mF7p4Fy8jAe8JUNh6zzCia9jwc74a/9DJ30U0Bw7ePwTaGr+XyrVXq8oLRj0miak7+qehP2vVx/4M3aXSr+2EYuULFiyQDz74QH766adQ7B77FAIExo4dKwcffLDsuuuukpsbeVaYT07vPcZkv0d9mySxdnmHLJldIyUHp8qIo9L7zDT+VvpZs9St7JDMUfEy8bxsiU2KDoHVwC6QQP8E9LE/B7/o288LuZNAfwQobLk+vCJAYesVPt7cL4EeKVsxQ7ra16ur4pPGSNGYOX5lFmnCtqKiQr755hv55JNPZOPGjTa2kydPlpycHCVe8K/xJzmZ53b6dREGufKWlhaprKzc5mfZsmXS3t5u690+++wjU6ZMUSI3Pb2vGAvyEPzWvL+Ebfn8Vlnxcr0U7pYsY0/LlB6LVSoWtEnpJ83SWtndZzwTzsqSvB3pHeW3SWbFPiNAYeszlKzIDQIUtm7A4qXbEqCw5arwNQFLV6V0dWyWztbfpK7sCYmOzRCxWgSuwtmDLpO4pFESG18osfFFvm5aIknYPvXUU/Lhhx9KZ2en4rjzzjvLXnvtJXvssYfExcX5nC0rNDeB6upq+eGHH9TPypUrbYOB2/JJJ50khx12mLkH6ELv/S1scyclStrQONn8VYt0NvWoHkVFixTskiztdRapX9Uh42ZkScGuFLYuTBcvCTIBCtsgT0CENk9hG6ET76thU9j6iiTrAYH2pgVSseayPjByhvxdidq6ssf/fNFLEmtPmxSMfFgS06b4FFwkCNsNGzbII488IsuXL5eSkhKB5W233XaT4mK6i/l0MYVxZUuWLJEff/xRidzGxkY1UmyK3HDDDWE8ahF/C1sjvNjkaCneM1kG75cq8enRyqILyy4surDsspBAqBOgsA31GQrP/lHYhue8BmxUFLYBQx0RDTXXvC81pffYBGxS2hTJHXa7sthWrb9ROltXiqW7Vv09e/CVkpZ7rE+5hLuwnTdvnjz8cO9RRjvttJOcd955kpeX51OGrCxyCFRVVckbb7whn332mRp0UlKSXHXVVTJ16tSwhOBrYdtWbZG1/2uUql+3JmRLzI6RIQekSuEeyRITvzWRlBa2tNiG5dIKy0FR2IbltIb8oChsQ36KQruDFLahPT+h3DuI1Oaa/0li2i6SnLn/n121Sn35s9JQ/ryIWCWr+CJJzz9F/a29+Zdea661R+KTx0nh6H9LVFTvkRut9V8KEk2l5Z0g8UmjPB52OAtbCFoIWxQkAJo1a5bHnHgjCRgJfPvtt0rgbtq0Sf36wAMPVAI33Iqvhe2iR6qlfnVvKED6sHgZcmCK5O6QJFEOEiNT2Ibbagr/8VDYhv8ch+IIKWxDcVZM1CcKWxNNVgh11WrtlvJV5ykLbExsthRu97SKm9WldvMj0lT1X0nNOUr9HSU2Pl9qSu+ThJRJUjh6toj0Zgbt7iiV8lWzxNJdLwkp20vhaLgse5Y1NFyF7eOPP64yHqOccsop8te//jWEVgO7Eg4EGhoalLidO3euGs4JJ5wgM2fODIeh2cbga2H74y0V0l5rke0vzJHscQl9WDVv7pJFD1dLd7u1z+9psQ2rJRXWg6GwDevpDdnBUdiG7NSYo2NmELZbVp6pMutmFV+oLHoswSNg7WmXjtYV0t78szSUP2frSHLmAcqtODZhkMTG5cvm34+V7s6K3swp1t4kKjFx+YLEUtExKTJk4sdisTRKV/s6aax6TdoavrXVlVl0vhK/8UnbqWvdKeEobFetWiV/+9vfFIbLL79cxUKykIC/CHz33Xfy4IMPqurvvfde2X777f3VVMDr9Zew3f22AoELsrFA2P76ULVYOuyE7RlZUrBL6CSPatrYpY4qShsSJxPOze7jPh2oCYI798ZPmmVciLEJ1PhDtR0K21CdmfDuF4VteM+v30cXCGELd9XazQ9LdEy65I+4Vx374k6hsHWHlj+v7ZHNy09RFlZd0vNOlMaq/yq3Y5To6GTJH/WIVKy6QKzSo0StyoosIj3dDbb78obfJdXrbxGrtav3d1ExShg3Vb1huyY+eYwUbefe8UDhKGyRsRbWNGStPeecc/w5waybBBSBd999V1566SX13/g3XM68DYSwbVzXKTi71r5UL2kXiF1/WmyRefnXf1ZLR4OlT/NxqdGCjM1DD0uTxCw7Ab6pSxY/XiMZw+NlwtlZEhXjwI/az58LCls/A/awegpbD8HxNq8IUNh6hY83B0LYVq65XNqaflLWu4z8UyWzyL3YwFATtm1N86V6/c0SHZMq+SMekLjE4RGxkKw9nbJx6UEqERRKYupkKRj1qNSXP6fcjpH5GCVnyDVSt+VJJWST0neXnBJkWo2W2tL7pLXhKyV+swZdKjWld9u4ZRScKRmFMxXX1oavbUJ5yMSPbMLYFcjhJmznzJmj3EMHDx4st99+u2Rk9G4SsJCAvwk888wzyi15zz33lBtvvNHfzQWkfk+FbVt1t3TU9RWL6PDvz9WpY32MFttfHqiSpg1/btg5GJU/rZJa2PZ0WyVjVLxERfeK1NYtXeo83ei4KBlzcqbk7xw6FmP0LxSF7bKna6VuZYdsf0GOZIyMD8j6DLVGKGxDbUYioz8UtpExz34bpb+FbXvTz1K14WYlhmCdi0sYJkXbPa0sdK4WCltXSfn/uvbmX5X4RGbj5Mz91CaFtadDtqw8QzWenn+qZBVfIJauGuWKnJAyoU+nOtsQk5ul3JJhna0te1StjexBl0pS+lTBpkHtpgclKjpRcofeLMkZ+7o1qHAStt98843cddddavx0QXZrGfBiHxG4++675eeff5bjjz9ezjrrLB/VGrxqPBG2C/9ZLY3rexNEOSvZYxNk+4ty1J8HtNieniUFU/wjLLWwjc+Ilh0uzpHYpK25CpDkCkK8p8sqk2ZlS8aI0BFrFLbB+0z01zKFbWjOS7j3isI23GfYz+Pzt7Ct3/Jvaaj8j6RmHSodOOqlq1xyhlwriMm0L5buOqktvV/amn5UYikqOkmS0veQrvYN0t2xsTfGNvevsuWPc6Wrfe02MbeI16xce5WyHOYOvVXd2925RerKZkt703zpsbQoQR0blycZBTMlNecIWxe0eE4vOE3am36RztbfBQmSEOOJBEhZRRdIV8dGVX93Z3mfriNpktFy21zzgTRUvizdnWVKtKlxpO2irJSx8UVb77VapHbzQ9JS93+qb1FRcSq2NDZhiDTXvCfpeSdJ1qBLbNd3tq2Sus3/ko7W3/7kkyBJabtuU+8210XFSlzSKMkqmuWTc2PR56aqN5X4RMwt4mq7OzYry+qQCR/0xtW6WMpWzFBzGRUdL7AIxyYMlu6OTUo05w2708Vatl4WLsIWZ4teeumlUl5erjLUXnjhhW6z4A0k4C2B6upqtblSVlYmTzzxhAwaNMjbKoN6v7vCtnFDpyx8oFoJxNRBvRnc7Uvz5m7pbuuRna7KlfShzsViILIi9yds0e/qxe1K3GaNTZCJ5/a6HTes6ZQlT9RI1hj8rjfRH0p3a4+ypFYubFfjg7U3Z0KijDo2XRIM7sxIoVD+Y6tsmNfUa9WOEknKi5URR6dL7sRE9f+2YhXZ8kOrrPugUVm6cRwSRD76sfnrlt4Y252TZNmztVK3YltrKfqx+LEa6WzskR0vz1VxzZZOq2z6vFndjzqjY6IkpThWtjs5U8UN61Lxc5ssf6FOhhyYKkm5MbL+o6be6+Oi1LnCI6enq/5okW2c55iEqD6W26bSLln9VoM0re+SHotV4OpdPDVZSqal9Y1RdjLe1MFx8sfrDdvEFNszx7obtPe29Toac9qwOBl9fIakDto6Zm8/bBS23hLk/Z4QoLD1hBrvsRHwp7CFK2r56ktsYraz7Q8lcpMzIFru6DsLVotUrPmbtDcvVmISYgnxmRCT1p4uiYqKsQlZLZZh4csffq+tHrjDQsQiNrNw1Gzp7qqUqnXXSWfbapWxNyF1slg6y6WjZZkSX1lFSEZ1nLofwrazfY06fiYqKkFiE4qV0OqNJ41SbadkTZOm6rekq2OTtDZ8qYRdcsY+KlkSBDeEXUPFC71JlaKiJSF5gsTEF0hH88Je62XyeCWAdcxp9YZbpaXuUyXq4hJK1D0QiBCLENVGYQtLZ9W6G1Q9cYlD1fWdrculu6tK4pPHSv6I+5UltO91Q5SFvKtjvXS1l0p0bJrkltwgSel7evUJ2LTsCMEmhKNSOPpJJbzbGr5DVK2TdqIlKWNPSUrbTcpWnOrwGmwGlEz6P7dEMioKF2H78ccfyyOPPCLp6ely33338axar1Ysb/aGAFzhX3vtNZWNe8aMGd5UFfR73RW25fNbBYIUwmfsaZkO+68FK/6O65yVLd+3ytr3GmWHv+X4VHwY2xtI2HY19wiOKEKmZi0MHQnbrtYeWfpErTRt7JTMUQmSPjxeWaLrV3coUTv5klxJzIlRqRVWvdUgZV+3SGJurBTunqwEMbhZ2qwy5tTMPtbp0s+alXCMSYiWzNHx6likxvVd0tlkUTkGtZt21aI2JcAhQkcclW4bou4r4oXHnZ4lli6rLH++TmqWtUtqSZzk75QXuTvvAAAgAElEQVQkrRXdUvlLm3LDNlqmtbCNTY4Wq8Wq3Itj4qJU+4hJLjm4t63mTV3StKlLjamlvFsG75ciKYVxkjUuQeLTolX89G/P1qr683dKlKT8WKn8uU0gduHiPW5Gpi1OGQmx1r3fKDGJfccLvrCcG93SjcyztkuQtGHxalwtm7skd3KSjDs9U6JjowRu5stfrJfqRW2SMihOciYmqmtqV3Sov/vSGk9hG/SvrIjsAIVtRE677wbtT2HbXPuB1G56SOIShir3Y7ixwi05Ojppm9jUxsr/SP2Wp5U4yx32D5sLK2Iya0rvFaul1SZstXszYlwLRj5is4JWrb9JCU4dx4v6GipfVIISQle7P2thDOGJs1RtwrZtlRKJecP+YauzpvQegQU2MW1n1RaKsxhbWHJxTisy/2YPukxZelFgNa5Yc6lyz80efLmkZh8hrfWfC+pG7Gn24CskJesQde1WYbplq7C1WqR89cXS0bpM0nKOluzBvedLQlxWrrlSWTwzi85VbsAQ9o2Vr0hi6o5SMPLh3jFbLVK57jppa/xOtZM79BavFlDZilOUFT0mNlMyiy9W1uWOlqWqTpxbW1eG43oGLrklN6k4W4h4bEak5x6vYnMtXVUqfnnwxA+UFdudEi7C9uabb5YFCxbItGnT5LzzznMHAa8lAZ8S2LBhg1xxxRVSVFQkiPk2c/FU2MIKlrt9om3o+FotmJKsLIauClsIt+bSLmlY16mspHEpUUow4vzb5ALH1mB3WQ8kbFGffeyoI2FbubBNCcaiqcmy3YmZvVZX65+xsJ82K2tsyUGpSgQufrRG9X/7i3Ns1krEGCMhFSynOAoJllAIzkX/qlaiD3GrKUW9Y9aCDu7eWuh11Fvk14erJSE9pk+9sArD0jp+ZpbkTU4SJOSCyISghdDV1mEtjPN3gdDMUu1oYYs5mzRra/stW7pl8aPVEpcSLZMvzVXWV0ec1DO306oySLeUdcsOF+VI2tDe55P6/WM1aow7XJIjsMi6M16wXfGfeqlY0Kp4gzsKROzvz9dJ3fIOmXhetrKqY4NBZbEuiZdJF2QrMYuCjZM/Xq8X45jdXT/211PYekuQ93tCgMLWE2q8x0bAn8LWXmiqh8uaS6WjebFNiOmOVK77u7LyKeE25Oo+M7RNjK0SehcqS6wWilpU9lgaJW/o7ZKYtotyGe7q2KAsqsYETxB41Rtuk+jYbCX+YM11FserrcBxicOkaMzzql9Ok0dZLb1uwtZuSUgep1yQbeNbe7Vysc7IP12NHS7FyCZsFMx9WXxrE7ZtjT8IrLuozz6rdK+FeI4kpu2qrLZ1mx9Vx+ckpu60Vdgqce2YhScfBYjvxspXJTa+WDIKTpeoqHhprn1f9Q9jr9l4p7LGpuZOlx5Lk22TAAI/OiZNmqvfUQyRVArWeUtnpbrWammRpuq3xdJdLSlZhyq3bHfL6689I7VNw2TMmDFywAF93d27urpk8eLFMmTIECkoKHC36oBdX1FRIWeeeaZq75Zbbgmr41YCBpEN+ZQANlp+++03+fvf/y777befT+v2ZWVwmcbPDjvsIHFxfTfFfvjhB1m0aJEkNebKqbOOd6lZbbF1dDGsiSOPSXdJ2Nb+3iErX60XCDZHBdbDsadmKhdeb4qrwhaCUItIR8JWi8DiPQ3C9k8B19XSI7GJUco9G8ILVmC480IY6gKX4UX/qhGLsgznSHx6jFQsaJMVL9XJoH1SZNRxfZPgbRNjaxVZ/mKdgJsWilpUguGOl+VKQmavG7KxP7r99hqLLHywSvHUwlqPSVtmjX1V7s0NPbLjlbm2rNEOk0dZRbkvW3usakzGqJs17zbKpi+aZcLZ2WoTRI+3aK8U2e6E/seLs5BxNBSsyZMvzZG45K0sYSFGX8AN603PF9zejcLW2Vx4s54obL2hx3s9JUBh6yk53qcI+EvYQvxUrv27iLVLcofdqTLoomjLrHYX1lbU/hJEOfqbtsamZB6kLJDKArrxbolLGmmzwqI9xJvWlz8jHc2LemNs/zyWBn8zxsb6RNiiUqtFGqteFxxxBCEHoWcs2r24V8hvFa/Ga+z/psV1TFy2JKX3PcO0u6tC2ht/VMIdwru9eaFUr79JLN2NanwQzmAEoe+rYumul7Lfj5eenlZJztxfWbh1aa79SAnb1OzDlBt5Z+tKGTxprvrzpqWHKYt4HGKIa+cqYZuafbjt3vJV5ys3cSSWGjTudeWi7W7pT9guX75cvvzyS1Ulsgtvt912ISly//vf/8pzzz2nxLlOHuUuB15PAr4kANf4p59+Wm2y4GzbUCoQsmvXrpX169dLU1OT6hoyOdufv+uNsHVosd01WYmg/iy2EHiIpYRrrPreGRmvfmBts7T1KJdXiLe2qm5lyRx2WKoMnZbmMV5fCVuIRwjT9ppu1VfEwUKsQUzaF4jL8h9aZdNXLer6P48tV5clZMTYxGJ/CaIc/U1bY4cf2Wsdbi3vll8fqZbs8Qk2KyzagOvzxs+apeKnNulsQJLKrT1MK4mzJdHyibBVz3hRLtmwHDdu6FIuxcaiNwzcGa8Wq8n5sVK8T9+z29squ2XTly2SPa43Bhq8lz5RowQu3KDh/o25ScamiI9PaqKw9fijyBu9IEBh6wU83uo/YauFJ452QTIkW7FalBUV8anasoq/uSts25sXSfX6GyQqJk1ZJhsqnpfm2g9tFlHUaXPr7apU7shItBSfMkHFscIdGdZDnfTJV8IWGX2bat6VmJg0FcsKYRkdm6ksnO1NC2xWWHeErbbC9rde45NG2yzK9smjcB/ienFObGbBTLcyUjtqs9fa/LrtT0Vj5tjOJrYXth2tK2TIpI/VtaVLpklCyjgVH2wvbHHED+KhdUHSLGwCuFsGckX+9ttvZdOmTVJXtzVGOD8/X/bff3/Jzt6aOMXddn15/UUXXaRe1GG1PfLII31ZNesiAY8IdHZ2ysknn6zuxTFAoZBEqra2Vr744guprKzc+r2RlaWOxtprr74bgPoCT12R9f2wAO56Y34fS11/whZupBC1cMUdfUKGwxhcWNrWvd8kpZ/3Hpc25pRMKdrDeaxufxPoqrA1HmPjavIotIu42lF/zbAlhTLGe2aPT5SCXZNUAi2ILyRqgjVXW0HdEXrq+d0IK2aNIMMzrK6wnq9+s8FmEcU12o0ZLt55OyUql2TEnXbWW5SVE/HAOju0r4QtEmX98VqDJGTHyKB9UyRrdLzEJEVL6ae9Caw8Eba6b/3NLcSrTu5lnzwK98FiPvyINCmamuJO/sZ+vw8obD36uuRNXhKgsPUSYKTf7heL7Z+uwipJk9MS1cft2F1hi2rh1tzZ8rtkD75SGipfkZ7umj7WYbgbI+MwMjAbk1U5ciX2hbDVYtsq1j6iHX21F7LuCFu4FteX/VtZO3VMsEvr1mqRtqYF0lI3T1mHe6wdkp57nGQN+ptLtxsv6k0EdoGKrdUFibN6z5ztLchCjcRgiJuFxTaj8FyVGRrxviiwJiPrccOWp2zCFm7WsLY7qxOJsvJHPKisz66UgYStrgNWntLSUvVTVVUlRx99tBQXF7vShF+v2bhxo5x//vmSmJiokkfl5ub6tT1WTgKuErjjjjuUK+8NN9zgVDi6WpcvrsNn+L333lOJ1RBegJ+BPsPeCltY1KZcn2dLDoRxOBO2Vb+2yW9z6pSb7i7X5ElyoWM3Y7iaLn2yViU0QkEG3ik35NtcYt1hNZCwdTV5VJ82rSKoF3G3SP5kTArlLMbVlr3Y4N7rrrBFH/74b4OAI8QpxD/iVrVrM/6+8dNmlZALgs5o6XbEwRfCVottq9Vqc4fWrOzH5854cRQTrLC5kxP7WKNdmXtkiK75rV2QqKq9ultKDklTPHxRKGx9QZF1uEuAwtZdYry+DwF/CFudGMloETU2qpNKxcTl2JI/6Rjb9LwTthFezkTn1vjS3aSjZbESfjrBE9rb8sfZ0tW2RjKLZ/Wx/tlibH1ssUV8aF3Zo8oiWbTdnD6W0UrE2DZ+b7PY6iRPSWlTJH/kQ33mxF70ajfrqJiUbWJs7ZczEkdZuqolOfPAPmfIalbaZdndj0Fr/RdStf5G223YLEB8c9nyk/508RbBfGYUnCm1m/7pkiuyfaIpxEIXj3tdKlZfJB2tv6u2ELdbMPJBSUjZ3qUuuypsjZXB8hMq1tqvv/5acHbozjvvLNdff71LY+ZFJBAIArNnz5bPPvtMZs2apTaCQqHgWCxkDne1eCpsPcmK/Mt9VSpTLo5gQXyko1L3R4csnV2rjowxFvs4UFfHN5Cw1QmGssfB+uf8uJ/6VR3SUddjywSs29fxntotdt2HTbLh4yaVMdqYEVrH2HY1bbXY6pjTIQf1zXSMup2JQN3e4H1TVPKnnEmJfeJVkTgKrtyTLsiRzFFbQ1d0jC1cp31psdWJmzJGJcik87L7uP4ixhbCX1tsdQIuV2KKtZs14nbtY2zt515nbUbmZCTC0kXXgd/Zn2Hs6vqxv47C1lNyvM8bAhS23tDjvX6JsXVmKdW49TFA3Z2bbNmDEZNau/lhlWk3b/jdNtdWR1mRdT06jhfZhnEcUEbhTMkoOMM2q1XrrhfcD5fg/OF3K6GJuFcItM7WFd7H2EYnS96I+yU+aZRqU2Vr/lP89Z7V25tkpbHyZakvn6POntUxtjqzMwKSjNc6yooMXhVrr1DxqilZB0puyc020Qz3ZtSdnneiaq981SyVwMqYPRl9qC9/VhorXpT45HHuWX3/pIl42ur1NwssrCi5Q29Wxx9hbHVlT6jfZRSepRJF6Rjbjtbl0tW+XgZP/FD9fdOyv6hY4ITksTaLLY5Taqh4Uf0d5wrnDLlOzQ02JVDsk2AN9JH1RNgOVGcg//7mm2/Ks88+y2zIgYTOtlwigNjv119/XY4//ng566yzXLon1C4KlLBF3OU3V26R6Pgo2ev+InWsjX1RovbftSpGExl+x5+VJU3rO2Xhg9WSMTxedrzCfW+N/oQtrKuwLqMYj4Rx5Iq8/KU6dYSNMUMv7sPxM7BC5+3Ya1nU4i1n+0QZf2aWytCLGFsccQORB6GmXZF1pmP8HcIL1m8UR1mRNSv8bdEjNdJa3qXqnnBOtoo11UULa8TgqmOBonozFCNJVdWidvE6xnZFX9GMMWB+UIxjwJm74AJBb5/Z2ZXxwloPt3WcMzzsiHQZenCqTTTjbGCMs+SQVMVMW6mNY0Z/kN0ZRznBM0AnzPL280dh6y1B3u8JAQpbT6jxHhsBX1tsHR1t4wh3ben90lTzntgsljiSZv31KjOy/Tm26hvearEd92Osr3LN5dLW9JPExOVtY81sqftEakvvk56edomNz1dxpr3nxHaIVXokVt3zgBJb7rgi6wzMqCsuYZAgY3LWoMtUfRVrr1SxtLA0xiUMVmfSdnVuVpmD8d/Gs2l1PC7OzjWeYwsRibcD47UQ6BiLpbuh90zelEkq0zGEMEpmIY77OVkJeRyP1NPd9GffRigx39W+bpuzez35GJStOF262teouGmMB0K2o2WJEtV5w+4UY4xtas4xyhVZH2UEt/DY+EHSXPNOnxhbbGg0Vb2h5hDzDPENqzo2OQZP+J9bMcG+Eraff/65cgeeOnWqJ5g8vgdWsffff19OO+00mT59usf18EYS8DUBWGuxPpFt/Oqr+2au93Vb9vV99dVXEh8fL3vssYdXTQVK2OJM0SWP16hERzjaxr5ATOI4HJuonZml4iIhcL65ulz9u/cDRcqN2Z2ihS1iXzNGxauzVpXoKesSJCHCearbnZShYlF1cSRsWyu7Vf8h5DJGxAsslKgDAg5JrrQwRoZgHJUDayESGaUUx6kjgHAfxDwyJxszDev4VAh+4zm24AARazzXVfcPcbVITIW67a2Z+qgeZEbGETtI5oVzabvbewR5G1MGxXpssdUCEnHV2GgomZaqEjSterNBxdIiphWJwJC8qmFtp2KL/zaOwdl47c/txVjBHBsdcCfGmbzY7Gjd0i3VS9sVCljYM0cn2DYCmjZ0qnhiHAEEyzjckZGF2v7sYHfWj/21FLbe0OO9nhKgsPWUHO9TBHwtbHXW49iEEikc9agSk46KPsIGVlSdRArnskLs4W/WHhywnqTiNq09rdLe9ItDYavbQxynvUuveqDXfiz15U9Jd2eV4EmLM3XTcv8qDRW9FtTcobeqNtwRtqi3qfotZQWFNRVxozhqB+JUjaH0fnW0D+qHSE/OPEgJNrhgJ2XsJfnD/8wqarVI7eZHVBwwjsXBma3qiJuomD6JpjQ/+6RQEMSxCUMlq/h8ZZXWBcK6bsu/1fm21p5OUdfFF0l6/mnKKuppgZDfvPwEh7fDjXjQBAjWrVmRcUZve8sSKR77srqnbMVpkpiyAw6N6CNsN/12jDq71lEZNP5N23FBrvTbV8L25ZdfVhlWp0yZIrvs4ruM0gON4dZbb5X58+erc0OR2ZWFBEKFAOJrEWeLo3TuuQdncAem4POwcOFCSU5OljPO2OqR40nrgRK26z5oEpy5ioy+Qw9J7dNVJSRn1yjLYu6kRGWFNB4bA6sbYi5xpqrRvdaV8Wph29Gw9VghCMz4jBjJ3SFRxaHGp209SgZ1OkseBUvh6rcbpXZ5u1g6rEpkpw+Nk5HHZkjakK1HKeG6la/VS/3KTkHsKTJIw/16HbIGr+tUwh4CUBWrqCRQ+BvuQ1ItZFyGKEX2aEfCFomulj1VqxJq2R8ThCqbN3fJyv/Uq3+joqIkc0y8DDssTf2uWx03lKtcdt2NsYXQXvFSvdT+3q5E6/YXZKszh7FpsOHj3kRRsNCC57DD0/CIV6K3jxu5k/Fic8CYaErPLYQx3LIrF7arusEcLsejjkuXpNytMdoY19p3G6RqcXvvcUsxUZJcFKtia3PGJ/osOzKFrSufOl7jawIUtr4mGmH1+VrYRhg+vwy3Nx73B0nPP0WJ+VApODd4y8reF0tkmcZRP3VbnlDWZYjnku2/kOa6j91yRUaSqdKlhylhHxOXK5mFZ6vjmeBejlI4erYkKDHsWvGVsF22bJl88803qtFp06bJiBEjXOuAl1ddeOGFsm7dOrnvvvtk5MiRXtbG20nAdwSQaO2yyy5TWYdx9E8gyqpVq+TTTz9VTcFSjCOwvCmBErY6ZhTusRA6uvQRtTskyoSz+opaXLfkiRoVN7r9RTmSPXar26034+a9oUVAnXn7ebOMOzOrj/U8tHopQmEbajMSGf2hsI2MefbbKCls/Ya2/4qtFqnacLPExOZI9qBLbe622pUYflS9sbcHBKmDjpttqftUeiwNkpZzjOpzR8tSZblGNuS03GM8ckXuaPlN2psXSFrOdGXht3TXSu2mhyQmJl2yh7jn8ugrYYvR48xbnH0LS9FRRx0lWVlZfp+L4447TlpaWuSFF16Q1NS+lh6/N84GSKAfAq2trTJjxgxJSkqSt99+2++skNQNbvlod/fdd5cdd+zNru5NCZSwxRE/iJmEy+/4mb3fG43rO2XxYzXK+gkX5Unn5zg8luXba8qVtW6v+wqVKy+LSQlYRdbPbVJHDhXtnmyzomo3b1h+J/8tV5ILHGfLDoVRU9iGwixEXh8obCNvzn06Ygpbn+J0uTLEvFatv0klV0JsblzSKOmxNKuYWWtPl6RkHawSNJmtGF2Rc0puVDHN3V2950zCXTk2YZDUbPzHNufY+mqcvhS26NMbb7wh1dXV6iiRI47w3I3b1fEddthh6tK33nrL1Vt4nRMCc+fOFSTjQjnxxBPlkEMOISsvCfz1r39VNYCtv8sHH3ygjuMaNmyY6M+Ft216K2zbqruVCy0KBAvcQx0d9wPx8tMdleront1uzpf2WotN1OZMhPtxlnIftS9IHrTsmVpBNt897ijwdri8P4gEsDnx+3N1Ki7ZGAuLmFlLR49KdjXkwNDevKSwDeICiuCmKWwjePJ9MXQKW19Q9KwOxBHj2B8c52PpblSVwB03LecoySg43a2kSZ71wPd3GYVtTHyhNJQ/16cRZK62dJabRtii80880Zv1+dhjj5WCAv++bFLY+mZNrl27dpsERw888IAMHz7cNw1EaC2BErY1NTWCLMwoF1xwgc9oeyNsIWRxtI2xDD00TQldxI3aH3mz+NEaQebjpNwYQZIlbamdeF62Q1GLBErzb69UiZfsXZh9BoAVBZQAMiIjgRQSUbXXdKu2U4riZPiRvo2F9degKGz9RZb19keAwpbrwysCFLZe4ePNdgSMwhaJo2CxRTwuCs6mhcU2MWV7UwnbhoYG5R5cXFzs9/mmsPUN4scff1yQ2frQQw9VCW3mzZsnBx54oCCGmcVzAoEStuhhWVmZxMXFSV5enucdtrvTG2GL+FhYbJFACAWuxbDYIjGSI2GLs1R/urNSZT5GyRoL9+NsdWyNfYEAWvlKvaoHyZd2vibPoZuyz0CwIhJwgQCFrQuQeInPCVDY+hxpZFVIYRtZ8+3v0TbXzlWuxqnZh0t780J1JBEyGyPAaPPvf1UZjhNTJ5tK2PqbmbF+Clvvabe1tcnMmTOlq6tLHn30UVXhJZdcokTSc889p2JEWTwjEEhh61kP+7/LG2Fbv6pDuRTvfluv18aPt1SobLs4gsWRsMU1OMsViYJQCndLltEnZKhMwMbSVm2R35+vlaYNXerXELXGrMP+4MA6ScAVAhS2rlDiNb4mQGHra6IRVh+FbYRNuE+G2yNN1f8TS3dv5mJj6WpbJa0N30h80iglahE3nJbXe0RQU9V/JTomVZ3DiwzLyRl7S1zS6G3qQEKttNyjBMcFuVt8HWPrbvveXk9h6y1BUQmHnn/+eRk/frw6ngblhhtukBUrVsjZZ58thx9+uPeNRGgNkSpsYUWFqEXc5OD9UtTsb/qyRSV3grjFUTO52ycqa6susUlRUrRnilTMb1VHuOCIFhzfkjY4TtJK4qS7zSpNm7qkZUuXOgYH56WOPTVz69E4EbrGOOzQIUBhGzpzEUk9obCNpNn2w1gpbP0ANcyrRMKrshWn+nWUxWP/I3GJw9xug8LWbWRhd8NFF10k5eXlcumll8o+++yjxocM17DeFhYWCtyUWTwjEGnCturXNvltTp1nsETUGa7IgNzZ2HsmbA0SB3X2uibrgnNQi6amyNDDUh3G3nrcOG8kAS8JUNh6CZC3e0SAwtYjbLxJE9i0aLxYuqtlyKR5yprGQgIDE4DF9h2xdNcPfKkHV8TE5UhaztHKfdmd0tPTKqVLDpbo2GwZMnmFO7eGzLW02Ho3FUuXLpVbb71VHdE0Z84c5X6MArfkM844Qzo6OpQVF9ZcFvcJmF3YfnVxuXQ2un6UDkRo2bctYmnvK0ZdIacttkbXY6tVpHlTlzSu7ZS41GgVr5uYE+NKdbyGBAJKAMnOvrlqi1qn+80uDGjbbCyyCVDYRvb8ez36ipXTpb3pOyke+6LEJY70uj5WQALBItDVsVHKlp8sCam7SuHYD3zeDSSzee+992Tffff1mzCisB142lauXCmPPPKIVFRUOL34L3/5i5x11ll9/v7000/Lxx9/7PSe/Px8ueyyy2TMmDEDdyJCr/C3sF28eLF8//33cvTRR/slWdvPd1VL3YpOmXJdnqQUb3UbjtDp5LBJwCkBfWRV5uh4mXJTLkmRQMAIUNgGDHV4NlS78Vppqpwj+SPul6T0qeE5SI4qIgh0NC+W8tUXSmruKZIz7GGfjxlC6u2335YJEybYXFx93QiF7cBEr732Wlm1alW/F8Lt2D6L9caNG+Xyyy/v977Ro0fLPffcM3AnIvQKfwvbr7/+Wn777Te/Ha214sUGKf20RSbNypacCYkROoscNgkMTABZwH99uFoG7ZMs48/JHPgGXkECPiJAYesjkJFaTWPFk1JXepNkD75K0nKnRyoGjjsMCNRuekiaqt+U7JK7JC3/HJ+PqL6+Xl599VUZOnSo3xIQUdgOPG1wKW5ublbnmx500EED3+DCFTgaCLG3yJj88ssvu3BHZF7ib2H70UcfyYYNG+Tkk0+WzEzfv0xv/LhFVr7SINudkCHFe/cmgWIhARLYlsCqNxtk81ctMmZGhpQczM8K10jgCFDYBo51WLbUVj9PKlfPkJSsQyV36E1hOUYOKvwJdHeWyZaVZ0qPpUUGTZovsQnDfT7o1tZWeeGFFyQnJ0dOOKE307OvC4XtwEQhPN955x114aRJk+Tiiy+W3FzPXOWqqqpk9uzZsmTJElUfXGBPP/30gTsRoVf4W9j+97//lZqaGhUPjThpX5eqX9tl0UO1UjAlScadnuXr6lkfCYQFAZzB/PM9lSqT957350tyQWxYjIuDMAcBCltzzFNI97Ji5dHS3vSDZBVfJOn5p4R0X9k5EnBEoL58jjSUPysJKTtJ4TjncZTe0LNYLPLUU09JfHy8OjbGH4XCtpfqunXr5Mknn1TJnm655ZZtrHfz5s1Tmwz4e0JCgpx66qmCuFp3ygcffCCvvPKKrY4ZM2aI5q/rGagf7rQXDtf6W9g+++yz0tnZKeedd57ExPgnqZKOsx15TLoMOZAJE8NhXXIMviWwfm6TrP+oSR09testnm0a+rZHrC2SCFDYRtJs+2msrfUfSdXqM1XtQyd/56dWWC0J+IdAe/OvUrH6YlV5RvHVkll8tX8aEpEnnnhC1Q03WH8UCtteqv/85z9VEiFsIsCKetJJJ22DG9ZWuA8jEzLKuHHjVPKngay3lZWV8vDDDwuSUKFMnDhRLrnkEof3udIPf6yDUK3T38LW358vcK38pV0WP1KrEO/3aHGooma/SCAoBOpXdciif/WeUT9iepqMnJ4WlH6w0cglQGEbuXPv05FXrz1PWmrflYSUSVI4+t8+rZuVkYA/CWxccpBYe9okJec4yR0+259NCWIxEYe5xx57+KUdCltRbsG33Y+sO6MAACAASURBVHabEprV1dWKM6y3zgTrZ599Js8//7zAVXzq1Kly5ZVX9js39913n8yfP1+5us6cOVMOOOAAh9e72w+/LIgQq9Tfwtbfny+Nc+njdVI+v00yhsfLjlfQIhViy4zdCSIBHPGDo36KpibJxFl01w/iVERs0xS2ETv1vh14R8svUr78MFVpVHSSypKcmLqjbxthbSTgYwLlq2ZJR8tSiU+aIAVj3pboWHM/iClsRa677jr5448/5MILL1SJhD788EM55JBD5Pzzz3e6euBS/NZbbymhesQRR/S7yuCC/Nxzz8nxxx/v0BKsb/akHz5e3iFXnb+FbaAG3LC6U366vXfTJCYhSiadny2ZoxMC1TzbIYGQJPDrg9XSsK5T0obEyc7X5agzbFlIINAEKGwDTTyM2+toWSi166+Uzrbf1CgzCs+W1OxDJTae7lphPO2mHFpj5StSV/a4re+Iq0V8rdlLJApbCNI33nhDurq6bNOXl5cn//73vwWZqO3jmRFTa4yH3bRpk1x66aWSmJgoiNHEv/2V9vZ2dcYt4nONxwJ52w+zrz1X+h8uwhZjxXEmy+c0SFNp77obdniaFO6aLIk5/ontdYUvryGBYBAo/axZ1rzbaGsacbWIr2UhgWAQoLANBvUwbrOnu05qS2+Qlpo31SijY1IkJeswSck8QKLjsiQmLleio32frTKMkXJoXhLosTSLpatCujt7fzpalklLXW+CqJTsYySt4HxJSNnZy1ZC4/ZIFLaOzqVFrOzee++tJsWYBVnPEo6CgYhFgQD+5JNP5Mgjj5Qzz+zNFaDL8uXL1X8i/tZYcC+Olpk2bZpKVITibT9CYwX5txfhJGxBqqu5R1a+3CBbvm9T4GITo6Rgt2TJ3zFJ4tKiJSEjRll0WUggXAh0t/VIR51F2uss0lFrURbaigW9679wtyQpmZYiGaMoasNlvs04DgpbM86aCfpcX3a/tDd8JrDispCArwh8tOA2EbHK4VNu9arKxLQ9lKBNzjzcq3pC7eZIFLZ33nmnLFy4UFlaTznlFKfZjZFMCiK2paVFJk+eLDfddJM0NTXJueeeq6y9SDyUn5+vprS8vFxlTf7pp5/U/++2225K9Br/ftFFF6nkVM8884ykpKSIN/0ItXXkr/6Em7DVnNa80yQ1SzqUFdebsnr3/6nbR/14lDfV8F4SCCiBrLHxUjItVfJ37t/bJaCdYmMRS4DCNmKnPjAD7+5YJ20Nn0ln6zLpal+tfnq6ezNKspCAuwR6ha3I4VNucfnWmNhciUsao35wPm1cwjBJypzm8v2+vhDnbMKNtbjY9y76kShsMT84RglH+KDstNNOcsMNN/SZtvfee09efPFF9bsDDzxQuRJDCL/77rvy0ksvKeF6zTXXSHNzs+AsVMTlOio4EghnEKempsrdd98tP//8c5+4XE/74es1Fqr1+VPYlpWVSVxcnMANPViltaJbqpd0SPOGLmnZ0q1+YNV1taze4z116agfjnb1Fl5HAgElEJ8eLSnFsZI6OE6S82MlqSBG8nakoA3oJLCxfglQ2HKBkAAJmIZAII7z8DcMjCEtLU2OPfZYlVnXlyVShS0Y/t///Z/KfpydnS1PP/10H6xg/umnn6qjf04//XTb3+6//3758ccf5eqrrxYc/4NYXVh0UZDtGOfbWq1WdV4tMu6iQNRC3GZlZaljhfbcc0+54oorbHXCrRmWYXf64cs1EMp1+UvYIqM15g7/+usorUBwDYfvt0BwYhskQAIk4IwAhS3XBgmQgGkIhMOLH6yHsC7BSgjroi9LJAtbuATPnTtXwABWWSR2QiztxRdfLIiVffDBB7ex5hotrHoeJk2apKywQ4cO7TM1yLCM2NrffutNjqcL2jvnnHNs/69jet3phy/XQCjX5S9hC1d0HMFUWFgo06dPD2UE/fYtHL7fTAufHScBEggLAhS2YTGNHAQJRAaBcHjxQxbe999/XzIyMtSRMXCf9FWJZGGLGFjEzO6yyy7KRVgXxL9CqD722GOCjMiwvuoC6yxibSFaS0pKlIUW9/dXIKBeffVVKS0tleHDh6szc9GGLrAYVlZWutUPX81/qNfjD2GL+GhYaxsaGlQyrxEjRoQ6Bqf9C4fvN9PCZ8dJgATCggCFbVhMIwdBApFBIFxe/LTVdq+99hJYCH1VIlXYrlmzRsXIGssxxxyj3IrhGowC8Qm3YsTGDh482FfI+9Sjjw4Kdj/8MjgfVOoPYbt06VL59ttvVWztcccd54NeBq+KcPl+Cx5BtkwCJBDpBChsI30FcPwkYCIC4fLit3r1aiW4cnNzldXWVyVShW11dbWcf/75CiPilnEurba8IoZ29uzZtthZxMUOGzbMV8idClv7fsDS+/jjjwekH34ZnA8q9YewhbUW87/vvvvK+PHjfdDL4FWB2GyUWbNmBa8TbJkESIAETEyAwtbEk8eukwAJmJfAm2++qRIWIYlUQUGBTwYSqcIW8H799VfBhgEEjj6WR0NFJmpkOx47dqzsv//+PmHtrBLEe8KCHOx++HWQHlbua2Gr5zUcrLUeIuVtJEACJEACBgIUtlwOJEACJBAkAjheBll2fVUiWdj6iiHr8R8BXwtb9BRx1cgyzkICJEACJEACFLZcAyRAAiQQJgQobMNkIsN0GP4QtmGKisMiARIgARLwgACFrQfQeAsJkAAJhCIBCttQnBX2SROgsOVaIAESIAES8CcBClt/0mXdJEACJOAGAcRmxsfHy5AhQ9y4a+ulkShscVxPVFSU3H777R4x402BI+CtsMXnA2XkyJGB6zRbIgESIAESMA0BClvTTBU7SgIkEC5ZkZ3N5Msvv6xiBseMGSOTJ0+W7OxstyY9EoWtFktvvfWWW6x4ceAJeCpsa2trZdGiRbJy5UqV9fqMM84IfOcD0CKzIgcAMpsgARIIawIUtmE9vRwcCYQXgXAXtr/99pvgeJrOzk5luYW43WGHHSQ2NtaliaSw3Yrp559/ltdff13Ky8vVLwsLC+WUU06RHXfc0SFL4/Wtra0u8TZelJmZqbIub7fddqqNkpISt+sI9xvcFbbd3d2yePFiJWrxmYiLi5Pdd99dJk6cGJaowv37LSwnjYMiARIIKQIUtiE1HewMCZBAfwQi4cWvvb1dILKWLl2qUOCs2wMPPNAl6y2Fbe/qeeeddwTWb0cF1r6jjjqqz5/6u97TT+T06dPltNNO8/T2sLzPHWELK+1nn32mzqhFwYbBHnvsoSy24Voi4fstXOeO4yIBEggNAhS2oTEP7AUJkIALBCLpxa+0tFR++eUXaWhokIMPPliKi4sHJERhK8rCh3hbWFBnzJihrN4osPq99NJLUl9fL7feeqtMmjRJ/d7R9bjX3dLY2Chr165V7rIffPCBwOo7bNgwufLKK12aO3fbM+P17gjbsrIy+fzzzyUlJUXN4fDhw804ZLf6HEnfb26B4cUkQAIk4CIBClsXQfEyEiCB4BPgi9/WOYCVUbvZGmcGFi6IqUgp9jG2t912myxZskQxmDp1ah8M33//vfzzn/+UnXbaSW644Qb1t/6u95QhrI2PPfaYEs3YkHjwwQeVG22kF7CHB4J9ycrKkpNOOinS8Qi/3yJ+CRAACZCAlwQobL0EyNu9I7Bu3Tq5/vrrZdy4cXLttdequMJglFdffVVefPFFufHGG2XPPfcMRhf80mZdXZ2N65133inp6el+aSdQlfLFbytpWLNgHbQvkS5s4Wrc3NysPs+w9hkLfo+/IynX008/rf7U3/Xermt85hYuXChHH320nH766X2qi8Rszs6E7ejRo+Wggw7yFrfp74/k77d7771XFixYIPjMIHmev0tNTY0899xz8vXXXwtiuc8++2zRm2T+bnug+t15H3HnHSrQjAcaJ/9OAv4gQGHrD6qsU9avXy/PPPOMIBkOYgZhrcARDWeeeaZsv/326ngOFFwHywncAq+66iqXk+T4GrE7DxJX2sZD84orrpDKyso+l8Mysffee8sJJ5wgOTk5rlTl1TUQthDriYmJyj3T/kXfq8qDcHMkv/i5gpuuyKJeUOFu/MILL0hqaqpDYQtX42effVb9zZ9ZldGPv/3tb9LS0iJ33XVXnxd2f7bryloJxjXuuCIHo3/BbjOYWZG/++47+cc//qE2YE4++eSAowik6EIisjvuuEOFeiDh2+DBg+Xwww9X/21f2traBJtQeJeBSzw8PPrbgJ8/f77iCLHs6Ua5O+8j7rxDBZJxwBdQCDTo6ntvCHQ1rLtAYRvW0xucwWEH9IEHHlCNI6MrxBzizX799VfBQwIPzhNPPNEmboPTy76tuvMgcaW/WtjiAYoMqTqrLXZXEYeXlJSkXCWRDIWFBHxFgMJW1AYOXID7c0XGZxIvnf4WtqgfAvqjjz6S/fbbTy655BLbVFPY+mrVsx5fEIgkYbtq1SrlKTZq1KgBhapR2OK5DUE8YcIEh8ghZiEev/32W/V3XwpbeOfACDBlyhT5+9//7tGUU9h6hM2lm8z43uvSwFy8yNfv0C426/AyCltv6PHebQhs2bJFfenGxMSoBwB2QnWB1QK7natXr+734RAMrL7+UGphm5eXp8aKB6IuK1askLvvvltZsrGzCzc8FhLwBQEK294kUfjMwSoLN2NsrvX09Cix6yh5lL8FJgQDYmzhXgmrrS7+btcX68nXddBi62uivqsvkoStFomHHnqonHPOOf1C1MIWz218j+AebFBprzPjzdi0vu6669RGvq8tthS2vlvrvq7JrO+9vuTg63dob/pGYesNPd67DQEcUwLxutdeezncVcSuFkSddndy9GWtH7A4cxIuzEiSg4yjiA/Fi9Gxxx4rsHw+/vjjgp1XFLgQXXbZZTJkyBD1//ph1NHRIeeee65yS8SDydG1+J2zDyXE+H/+8x917ITuA47xQB/6c0fqT9iiPXCCZWm33XZTnIznlMKdBfF/OO4FD0eM6fzzz1eWX+PD1HhdV1eXSsqCfh155JG2+pz1A/W+/fbb8tZbb6lxwap+/PHHq9jE9957zxbnpOdnl112kUMOOUSefPJJQbZe9BfW5osuusj0cbvh9DGmsO2dzffff1+ef/55h1M7c+ZMOeKII7YRmP5eBxkZGTJnzhwKWxGZO3euv3GzfjcJuCts7Z8/eIbgGC37Z6PValXJ3BDPiuc1/t/RM82RNRHJ8WD1bGpqUpnMkYvDWbFvB9cNHTpUCVf97DRaX431wAJrvwGt/67vwb947iG8B30tKirapiv4zsEzFfVhI81osXVmLXX0DmR8H8G7jaOwJniA4N3BHcHrqA8Q61999ZV6z0Emcrxj2HPDQN19F8B8fPnll+o7D3kfcEwXNgVGjBihPPo0G823qqpKbQAaQ7ScrUlX1x76jfeVhx9+2Pb+h41OvOvgd+PHj+/zngoPO2S0xzsn+owQLsT+I4SuvzAud997nY3LEQvNHe9fCOfDGtN9w2kJeJ5pw4k71+rFa/+Oi3Huv//+24xZ9xns0M958+ap92648GNd2RdPvRXc/NpyeDmFrS8osg4bAe3iU1JS4lJMZ3/CFg8RJHlB/K3FYlHxMBBeO++8s/qSRRvIOIov4+XLl6v/hkUEVlL9BfH777+rhxHOQMTfN23apL7gcA0Etj5CxZGw1RZmxNZAgOKh+sMPP6j78WWH2DmjIDUug4GELR7UcIXCv/iS15lCMQ48wPFQQBvR0dHyzTffqIcpYpD32Wcf1YzxOvwOLxXYNNi4caNMmzZNLr74YtU3R/1A3bNnz1Zf4Pn5+Ta+SHKj46F1Ag89P2gT9+FBgLbwe7SF81WxoeCMAz8agSVAYbuVN74X/ve//ykLLjxI8D2CF2/7Y5NuvvlmFT/n74LcArfccguFLYWtv5eaR/W7I2whVLExi+cTnlODBg1SRzPheWt8/qAj2kUT8e7IUo7NamQnx8v5BRdcYNtkshddEDpoY8OGDX2efY4Gh2fTG2+8oTawsYEE0aefnahHhz/hPQIbxniGv/766+q5jj5h0xzfD46eY/pdAgIQ9SIO+vLLL1dHsBkLMqFDaELATZw4UW0c+0LYwvUYz2Zs5qPPEDf4HsM7DJ7H3ghbcINQAjtsNuD5gfcehE7g3eSaa65RRgqjsHX1XQDfvWCFecc7G76DwR7H18Hg4KmwdWft6cRa2LzH5gbeJ/EOuGbNGmU0wLuTduvG///rX/+STz/9VG1MgDueCxCt+H98dzsTt+6+93oibPFuBqGNOG/8C5bI4YKcLZgnrF29Fly5FvOIjSOMC0ywZjFPeszYuIFHYWFhoZp/3We0g80PeETBCwmiH16Y+Ezjsw7DD34PZo4y4Hv05eTmTRS2bgLj5f0T0F8On3zyiXKxPe+889SXLx4yjkp/whYPGuOXiXbzwReuMU4XX87YDcaXM3Y28cDRD6M//vijz0MR1+LhgIypRpcie2Grxd/HH3+s6sQOFgrGh13FH3/8sV936oGELeqyf5DrDMbYNYTo1l8o+PKBexMevhDu+HKFGEYcD17KcXQJCh5I+P/NmzfLPffco87QdNQPfHEhGQb+DhGtMyXr3XEkvLEXtngo4R58+aHgQYEHE+q///77eU5niHwxUNiGyES40A26IrsAiZcEjICrwhbPJx1ShOcULHAo+D2e1xAT+vmDF288u/AibHxJxnMDv8dzFs9BCA7j8xAhTGgDAvTCCy9UYtmR66+GowUMXqQhhrH5qp+JjsKf9HsHPoMDJcoyWtHwzLvvvvvUC7t9Eil4dSHrNzzEICzsT1nw1GKrT2lwJmC9EbawfOI0CpwRbRyPftdCDDLmFN5puh1X3gWcueZqYwFEmSfC1p21p+Od8a6GzfcDDjhArSHjO+C+++5rE7ZaiJ922mlqTehr8W748ssvq5wN2Mh3VNx97/VE2EJIGj9DmiWMHGCJTRo9R65cq99xP/zwQ2WkMX7G9GaU0aNQ9xmbWFgr+NdY6IocsK9qNhQMAvjywW4lBKTeOYIrK468sBe5/Qlb++yM+gGDL017MWX/RdGfe4veWcUXFx5S+BKw/1BiNxkWUuz+ajGpWWLHEALyuOOOE3wJOiquClu46ugveAhVtIWMydgFMxZkmIb7HgQn3D/wkIT12ChscT0s2uAPserMYqvHqjcBjO3YP3z7e2i6m4gCLs6wotkXWNCwNuyLs+txHXb6WbYlQGFrnlVBYWueuQpUT2Hhwgunt9+Rzr5T+xuHq8IW/cPGJiyYeD4aN60hAPDchxjCMx8b3NgIxgY3LDn2L8KvvPKK7Vr9PMFLM9wcYTlzNdEknmmIn3ckPnSWYm1JRh88FbYYC8IcIIKMSaS0qMemMsaB57oZhC0EGeYSwtWYQR4xwngvwfuEfkdy511Av8vALd0+htn+XcsdV2R31p5+h0tLS1PvVfhXF/ux6D5gI8bezRzvLFdffbXa1McmgLMNFnfeez0Rto6Shtmv7f7myP7a/t5xHW1SDfT9QGEbqKcE2wkqAXxZwI0WDwLsAOJBCPcGuE3otPqeCFtXYjH6+7LElzkEIna69M6y/YdS9wuxJnD7MRZ80eHhjRhTZ9kJPRG2ug/alcPYpnbz0CJYx+jCrQuuQnBHgaujfdyvo370J0gpbIP6kfG68UgWtl7DC1IFiMmLlMLkUf3PtD7OLJSFLfoGgYHnJ4SpPtLP2Gf9nLIXuv2NHs+en376Sbkw4vkGt0h4Cblytj3uxakL+nlubAfvCxC88ICCNRdunN4IW7jSwtoMS6pOIqW9oHTm89deey1owhaCxT60Au8x8NBy9OyHiPniiy+UMQIuqXhP0wWhSjru1R1h25/I8UbYurP2+uuv/d/0exLep2BYSEhIsDGAhyA2TeCq7SwO27jeXHnv9ZWw1aIbc6u9JZxlznZ2LdYsQtfsCz67+HzDeLL77rvbXJGdHQdGYRspT3GO00YAH3YE5MNdGA8W7KDB/SUYwhadsv+Ct/9Q6i+e/qZQJ29wdI2rwtZ4IL3e6e2vTWPMjn0CBeycw3Vk1qxZKnYWJZSErS8+DjzHtn+KFLa+WGWBrYPCNrC8Q7m1YH6/DWSRMXLTrorYqMZGLMQoYkvhZYNnvH5OuePVY//8g9fRQAmj0Kf+NrGdPQO9EbawUmNjHHGa2roHjyrEpWorrqOX/EC5Ijt6d9FixL4PxrhSCHW42iKGF2IXXnEIjwo1Yevq2nNH2Opr4d7rrPSXYMzZPc7ee30lbO3f75D3xJmwtb8Wcdv9nVvt7J2YwjaUnyDsW1AIIGb1kUcecSkrsjNX5EBYbBHbgy8IxNY62s0aCN5AwtZR8ih3dreN7ePhhMx/SAYF16+CggJbEi0K24FmKrz+HsnC1mwCka7I4fXZ88VozCBskYMBXlfG+Fg9dvuXYXeeaVrYIskPMq1CUCHWFi/fOg+EM8aBtNgia68xnlbHaRrjboMpbPtbh/bCVmfzRV4S4xFG/WXndeQSO5ChwNgnbyy27qw9d4StturDKqtjin3xedZ12L/3+krY0mLreJaYPMqXq5d12WI/4fID11j7oj/Q2BlEDGswLLauxNjqLww8rOxjbF2Z5oGELVx/8OCGi4c+7kfHI5144onbxNga28RuKnbb4C5jn8kRO8d4wdc75o76gR11JNtyFI/kT1dkV7gNdE0wX/wG6lso/J3CNhRmwbU+UNi6ximSrgrm95urFludARZJC+1jDiFkcWyMfv54EmMLayhOMdBJHnHMic7y72wtBDLGFsLWmAEZm9947iJTsk4uZBZhi3cBHMcD12p94gIY6xhbvD94YrFFwia8AzrKF+KNsHVn7WGO8I5jTLqp14/9e6c2NMDN3NlRTgNtGCDniavvvb4StoyxpbCNpOdj0MaqdzIh2PClYkyPbnR7wfmnf/nLX/wubD3Nioy+4pwzHGGAxBdIbqSTBuDLHjE0eDHVmYvtgfcnbLFLCjcfFOxGI3s0is4gid1SfEEiI6EuELKIm4HoxUMHO+Y4u9aYPRk76Dj/FjHNOnmHo37ojIfYDUc7eo76y4rsyi5tIBZdMF/8AjE+b9ugsPWWYODup7ANHGuztBTM7zdXha0WDGBqfP4sW7ZMueLqjPlwbXWWFVk/a5BhF3GxyGJsv6mK5yASSeEIIeNRd47mMlBZkY3nrOoza5GkERvgOrsz+udI2GoRaUyk5SxDr6P7tRhD7LFxQ8GbrMhagCKsCskkMRbE2OL9BpsUOFLIE2GrhT/eo4xrxFFWZPDCKQ84S1dn98XvjJmGtfeeO2sPbB999FHlxWY82WIg5sipgszW+ugnrENs1iCXic4NY78G3X3v1QId73jGbNT6GEeE69lzdyXTcSCyIg/kimy/SRKM715abINBPYzbxJcRdi+RNRCHRsOtCLE3EGF48CGxAX4HN18IKn9bbPU5tmgTMRI4Cxf9sD+jy9GDRJ/xBTdf3IsETYhhQIwHRG5/8T9aUMK6irb1lyTO+0JsLDIQ4ssWGwDGgrofeugh9Su0hy8+9Nn+LDUdZ4IvQCSxgkjF7h2+GPUxSeDv7BxbvRuOB5c+JxjiGQ8e1Gl/3E+oCFtkDQX7888/P4w/RZ4PLRKFLZJb4AXZeEas5wQDd6dZ++0NISaP6p/es88+qy44++yzvcHs0b1a2OL4HsRZOipHHnmkeibp4/UgSHfYYQd15unixYvVs94obFGHs3NscR2snNpS6CgGFVmG4dGEpD5GgeSob4jvBT88W52dY6s3p72JsYXFFkVvEGMc9l5Wjt4ntPjGSRF4J0A/9fsAxJYxZ4ej+7UbLtxmcT8ErjPjgLMFYM9YzxX6gQREmFuwqaioUNmukUnYE2FrnHe8TxjPsYU4xXuiMV+IToZpvBbvbjgBA0WLKePRjq6sPb2BgnqM59hCWOJMY+NxP3j3wXsPkpCVlJSoM33xvooEqIg17m9zxd33XrwXYhMI73YQy3h/Qxv4DOFd2VHSLqwbvDPjvRBWaGTexrjgRo7jeuzPsR3oWnDF+yGENeLFXT3H1pmw1W7tOLoL75QwBmmjjUdfSF7cRGHrBTze6piAMWMiYlXxhYEvSXx4kf4drjs606G/hS0eAogdwYMCfUHBgxjHxSCeQhdnGd3Qd+zWYUcODwF88eIYA+zo6QRNjihoQYkda13wUMU9+DLFC56zuCH7pFD4AscuItgZM0TiLDi4EeFLCV+GuA4Px1NPPdVmhXVmOcYXMSy72EXGFyruPf7449XuOL7YQ1XY8jPXP4FIFLZcE+YhQGEbunPlSsJELUbw/EAWXYS94LkIiyWOqNOeTsaXX7wP4Ig8iGEIChS8zOO5DDGli7PkSloY47ndX5Zk+3bw/3jGo1/YQDYe0+ILYavPScXYjOf5YjzO3icWLVoksMpjsxxCBALgiCOOkMcee0yFbulTFpzdDwvrv/71L/XMhos2Nga8sdhqcYM+ISM1xB7mBgkokREX7xievguAP0QhLNsQYNj0OPTQQ9UmpDHBGPqAayHU8D4DMYn3LFhI4e6OnCzYONDnDbuz9lA3WGN8EI36/Q/voE8++aTYb9hDcCJXCRKdoh/YUIE4s1+rjj7F7rz32nPHmHBEF8YIZtgEsd9QwObArrvuqniib5onjpyEEQPFaNUf6Fo9BkfvuOCDzzCsxLoM5NGBMaBvMGphHWHjFslMg1EobINBnW36ncBAmRL93gETNoAvZriFwXKLuOJg7baZEF3IdJnCNmSmgh1xQIDClsuCBCKbgP0xMsGgoZODwtsNlthQLu5sXLhzbSiP2du+Udh6S5D3hyQBClvn04KdNeyMTp06Vbmf6KLjOxA37EnCrJBcCBHWKQrbCJtwkw2XwtZkE8bukoAHBLBJDms+LPnwUNPWcu0aDMuoJ0ma3O0K3mlg8Z85c6bN282YgD2VZQAAIABJREFU68VRAk132/D39e6IVXeu9Xe/g1k/hW0w6bNtvxGgsHWO1hhXgbgTuHjBnRkxuiiIf4a7NYv5CFDYmm/OIqnHFLaRNNsca6QSwPsXEmTCdRquzXCjhfs0RCZcXxEKBhdsfxcdd41QK7ijI/wLfUCuFLjJXn/99X3Cu/zdH0/qd0esunOtJ30xyz0UtmaZKfbTLQIUtv3j0rEkiIdAHLCO90HssDHuyS3ovDjoBChsgz4F7EA/BChsuTxIIDIIILsyMh0jw/KmTZvUoBHeBOsp4omNMc/+JIKcJUhoilMlkIAJVuTp06crYW3MWeLPPnhTtzti1Z1rvelTqN9LYRvqM8T+kQAJ2AgwK3L/i4HClh+WUCZAYdv/7AQzK3Iorxv2jQRIgARcJUBh6yopXkcCJBB0AsE85zHog3ehAxS2LkDiJUEjQGHbP3p+vwVtabJhEiCBMCFAYRsmE8lhkEAkEOCLHy22kbDOw3WMFLYUtuG6tjkuEiCB0CBAYRsa88BekAAJuECAwpbC1oVlwktClACFLYVtiC5NdosESCBMCFDYhslEchgkEAkEKGwpbCNhnYfrGClsKWzDdW1zXCRAAqFBgMI2NOaBvSABEnCBAIVtZArb2tpadTQDMlriOKqkpKR+QTz00EOycOFCufnmm1UmznAoq1atkttvv1122mknufzyy9WQPvroI3n++ecF2cwPPvjgkB8mhS2FbcgvUnaQBEjA1AQobE09few8CUQWAWZFDl1ha7VaZdmyZfLKK6/IunXrpKurS+Li4mT48OFyyimnyMSJEz0+4sEswlaLz9bW1gE/mOPGjXNJpOuKHAnbjz/+WJ577jm5+OKLZe+99x6wzWBfQGHb/wwwK3KwVyjbJwESMDsBCluzzyD7TwIkQAJ/EghWVuTu7m556qmn5PPPP1fWVJxTiH8bGhpk6dKlgr+ffPLJcuyxx3okbs0ibCsqKuS9994TnBOtC85PrKmpkcmTJ0t6errt90VFRXLkkUe6fJaiI2FrtoVPYWu2GWN/SYAESMBcBChszTVf7C0JkAAJOCUQLGELQTt79myBFfKaa66RtLQ0Wx/Lysrkrrvukrq6OrnxxhvVNe4WswhbR+PylVs0ha27q4bXkwAJkAAJRBoBCttIm3GOlwRIIGwJBEPYtrS0qNhPWCtvvfVWGTZs2DZ8v/rqK3n00UflqKOOktNPP932d1g2582bJ++//76yaiYkJKgY0jPPPFPF0+riTNjCEox7YSVtamqSzMxMOeaYY2TFihWyZMmSbWJsN2zYIC+88IL8/vvvyoo8ePBgmTlzprIwR0VFqeZ+/PFHuf/+++XEE0+U/Px85Vqt+zZt2jRleY6Pj3d5DfUnbHVbqPO4446z1dnW1iZ33nmnVFdXq02B7OxscSRs33zzTXn11Vfl6quvlt13313dj/ZgJb700ksFrsq//PKLbaxnn322TJo0yeW++/pCWmx9TZT1kQAJkAAJGAlQ2HI9kAAJkECYEAiGsF2zZo0StkOHDlUxoxCnrhQI4gceeEC5KpeUlKgY0fXr18uCBQuUcLzuuutkzJgxqipHwhYxvXPmzJG5c+cqETx+/HixWCyyePFiQYwr+mFMHrVy5Uq5++67Bfftv//+Eh0dLd9//73U19fLJZdcInvuuWcfYQu3YdQHIYi6IIarqqqUsDWK0IHGGgxh+91336nxQbiPGDFCWcsh9BMTE+Xaa6+VCRMmDNRtv/ydwtYvWFkpCZAACZDAnwQobLkUSIAESCBMCARD2EKI3nvvvUoY6my9ruBERl8IU8SZzpgxQwkxFC1ACwoKlDBNSUlxKGyXL18u//jHP5SghgjW7s+VlZVKaCO+VwtbiFdYk2EhvuWWWwR1o8DKfNttt6l7dVvaiooYWGRiLi4uVtfCpRr3wiqMf1NTU10ZprKgOsvQ7C+LLYStfUwzfger+dixY9W43LE6uzRQFy6isHUBEi8hARIgARLwmACFrcfoeCMJkECgCTArcv/EgyFstTjba6+9+ghbCN758+f36TCO3oE7r3a1hQUUwrKwsNB2HSyqTz75pEpEBcG64447OhS2cMN97bXXlLV133337dOOvZhEH2Ednj59uvx/e2cCtdd0vfGj+KOrLaGoUoQkqCHEFFOihiSVIO1CtKEVYixqKjroPKgxjbBUDEkkSkikYo4YmpaaaqoUVTOplqLUomn0v36n3W/Pd79773vvO7/3PmetrCTfd997z3nOuefdz9l7P3vs2LE9rp02bZqbN2+eO+2009yAAQMqochZwoOzrP92ENs4Ig2pJ6yZcGwwx0ve6iZim464VJFbvSL1PCEgBIqGgIht0WZU4xECBUZAdWy7h9ha/mfYYyO/FlqMN5TQ2Kj3kBDhs88+2x1wwAGejMaFIqcRxujvrC94h/v169cDRMg3z7M81Txe1CyvWqcQW/oKib/++usrBwZZ+t/Ia0Rs09HU/tbI1aZ7CQEhUEYERGzLOOsasxDoUgRk+HUesX3ooYd87up2222XGIocFT6qpvAbJZf1ElvI5a9//etU8MpAbOPEplq5FYjYiti2cr3pWUJACJQPARHb8s25RiwEuhYBEdvOI7YvvPCCzzldc801vXgU9WujLUpkW+2xveqqq9ysWbMyeSrlsW3e9iBiK2LbvNWlOwsBISAEnBOx1SoQAkKgaxAQse08Ymu5m5BXcmI32WSTqsS2kTm2J510UqXUjT04Gv57xx13uEmTJrnPf/7zvXJso50tKrFVjm3nb3Pa3zp/jtRDISAEOhsBEdsOmR8MPcRLEFM555xz3CqrrNIhPevdDcRdLrjgAnfbbbd5T83mm2/esX1N6tiLL77oMCIoDUJDEXXbbbftunFU6/Czzz7rFVA32mij2FzGap/vtN/L8Os8YkuPECs644wzfL1VcmZDYSL2C+rYsmeE4cr1qiJTGgilY/J08RSjnkyLU0VmX+Xa9957z19LCRxr7AEoLEN6yfVtJbG1Ukl9+/btoVRsytCU56mljq1UkTtt58rWn27Y36677jo3efJkd9RRRzkTq8s2uvSrKEll+fbUcKbcVrMbNaDJO//Wt75VKffV7Gfq/vkQKJoNk2/0uroWBNpGbD/44ANv7KBq+dJLLzn+z0a26667+hN1M1JqGVQ3fqbbiC3qtKiWoq5J/chWNQw2Snx86Utf8uUsamn2Bcq6Q3EVRVYEagilLFrD+MeQpxYnnq1lllmmq4coVeTOJLaQV0SJZsyY4TuI+jElddjX8eQuWrTIH9adfPLJbv311/fXsOdNnDjR162ttY7t7NmzHcZptI7tUkst5f71r3/1qGOLQBReW9r222/v+0F+MH84+DnllFP8904riS1eVA4EHn74Ya/IDEmnTBG1fRcvXuxWXXXVmokt5ZMQytp6663d008/7R588EFfxzasD9zqzUChyOmIt0sV+fXXX3cnnHCCX28/+MEPYtMJrOe856iWcz31oBvV+F6GYLJGKdfVChswC7HNYps1wi5pFI52H5tTDvqS2mqrrdbxjpSi2TCNnmfdrzcCbSG2bBQTJkxwv/rVr1yfPn3cwIED3bLLLuu/fFnEfLlDXsISEEWfvCybZ9ExyDK+RnyBYLjyxTlixAhfKgQjuNsbHh4ILEYsBrpaORFoR7mfEGkOi8hlhUT94x//8O8WxvJuu+3mvTsf/vCHe0wMxO6WW25xc+fOdRhifA8QAfLlL3/ZUUfWWpx4FL+DvN50001uzpw5jlq11JgdPXq0f/YNN9zQg9hyPaVupk6d6hYuXOiJI9fvsccevpauKTO3ktjSJ8YGoQEzxsO499lnH6/UTH9r8djiQcejhmCW3RcvNbhuvPHGbXs5RGzbBn3qg/MQ21aPgBrZHH7hxd1ggw0a+vgyEFv2WA7w4w61qd+NgyBrTe6Ggq+bCYEmIdAWYmubCd7ZY489tmJQcOp/5513+oL2W221lQ/N6nYPU9Z5E7HNhlQjiK3dgxPn3XffPduDO/wqEdsOn6AWda/dxLZFw9RjUhBIKy/UbuBEbNs9A/HPF7FNDkXOYps1wi5p9Mro5Dlt9Fh1PyEQItByYktIGh6l5ZZbznESR05W2DhdIm/zmWee8SUkwlwovLnkdhCmxck2YRQHHnigD4ch7IpmmxAv9dFHH+2uuOIK98QTT/jfbbjhhu64447zIXKQa3K8/v73v/sQaL5wybEyIm0b1Ve+8hX3zjvvuGuvvTbxWiMVnIoRgocCJ/ekDiPjg7A/+uij7rLLLvNhedYXvIXrrrtuj36TC0aeCV6P++67z4/zU5/6lC+jQf/DhleC0L/58+dX+kZIreWKca31jYOCYcOG+RAi8ksZJ/lujC/MZQF/Qo0Y72uvveY9KISxHnHEEb4f1sJTVEIMCXMlHDAaxmTP32abbXydSDw4WfBIek3jvkDsZ9S8xMs/ZcoU33dCmkaOHOnDlvHGJIXm7LzzzhUvZ1zf1llnHTd+/Hh/6mne3bQ5J1+PiIMvfvGLHr+4tUPeyPnnn99jPbA2Q4zBgDCiyy+/3HteyA8kPIv1ftBBB/l/VxtTEuHNO86s60fba3sRELFtL/6d8HQR206Yhe7qQx4SFPVyNsrmivaBKAzyX8PGd17ouc1iA/F5c5pceuml3jYgcoSIraWXXtpdffXVqTm2tRLbrLYU/Ytei+1ClIt9z4e2XJKdGV1xeeaU6Mmzzjqrl0MJ/QHSzdZaay1v02C/ExmGLUkqR2hr4SQYN25crzD2LHOUZk9hE8dFo2XBLJy7rHZ11ObCPo7a1bamqtn13bULFKe3LSe2FgZK+BfEM65Nnz7dEzZygYYMGeIv4cXjCxsCu+OOO3pSy88oNcELhecXsmYLmVAz/r/ZZpt5ckmIHAQXUkv42auvvupDoGm8vISxsYnst99+/mdGlrgH4Rp2LWFdEF2uI6wLomMvJcSD/6+44oq+f4hBEWptmwb/xksNmeZnXIugCfld1u+nnnrKkzA+T34UYWrkgEHYIPr8nMZmwYbz+OOPe9Ej7nHPPff4MbIhGh7WN3sRyYelH/wc7OgPhIpxQqLJeUMUChIN8UXc5N577/V9YmODuNNCYktu2HnnnefHFA0X4kuQwwVyZ0ycKQsetRBbNqAlS5b4UEa+GDgAYZOyfFw2QkL02Iwgm2xWhDYRKgkufPnxJUeoInMI4WW9LViwwIt6cZ8xY8ZUnXPWHliBKWuPgwH6ZWtnyy239PiTV0jY/SuvvOLFa/g3YYf0h8YBBKJWrM2ddtrJ95H3hwMP1jUHQHwxMyaIMgcqfNnstddelTHFEdtaxpll/RRnW+zekYjYdu/cNarnIraNQrI898lDgpKIbb02V7QP2GiE4iNWhR3Cdy8Hv3z38V2f1QZiFjmsR5gLYsz3L9+b2AfYV9g9aeJRtRDbPLZUeC1pAqQTYdc98MADPm2A73n6Xc3OrIfY0gdESzlAx+bgIBt7CUcF9rH9LOwDNlbU1sJOQUfBHERZ5yhtbNhwUWKbFbO8dvWf//xnvxZ45qBBg7y9i92GXY1zhihSS1mpx44tz87SnpG2nNhCHDg1O/LII70BnqWZ2A8vCcQJDxotXNwnnniiJ2nhQsaLaMQYYx7yRT4WIkFhDu/LL7/sPXYQPogFRNaILaTENhaeaQv/7bffrniU7aVks4TMhuUuTNEN0hIKIvAlwGbB6RvPJt+Lz/JzPI/777+/J1X0G08vuFnorKkS33zzzT0EHGxzgvywIbEpJvUNcs0LzJfJmWee6UkV3mReXAgUfbHNiVIZbHrDhw+vHEZE814gv2B68MEHe8JIM+87J6Tmnc+KR1IIeprHlnmF7JsIVNy8hocW0S8z6xueZ+aK9RAeIpADXg3X8P7RtUMUAoc1rJ2QJMfNMfdB6Ib8w/BQwNbxvHnz/LrkC4iW5JmN+3kjxhm3frK8y7qmuQiI2DYX3264u4htN8xSZ/WxEcSWQ/l6bK6kPsTl2OaxgSxKEPuM72+8j+H3OgS30cQ2jy0FcUcUEbuPfFeLauMAASeP2bZpdmbcasozp3ze7CUO47HlsCPRwiHqjXz90ImDcyi0oY3AckBv9kqeOUobW5wNkxWz0NFVza7Gfjbtn3AdI4BIdN2tt95aGVu9dmxnvf3F603LiW2WZP0ozJwiQTjxkuJVDZuRBbybGPp4xpLK5hgpIuyY0FJrcSdyaTkTePsuuuiiCjlPy29kvISS2uZkz+QlgqRzEknIMsn71fptnkeIIi8eXkVwCdUD8UZCmBEf4UVO61v0C8OuhRCHxJa+QmQ4qTKRgehnOfmEoONRZh64ltBxwj9QIDWRpqx4mNcyuhbSiG1UKTnppNXuEf0yS+obfTDibuQ+DdektWP94YvWDhNsfHGfITKAwwFOp0Oiz0kh3vvwcCgPsW3UOPOKevzyl7/03ulo41Bl77337vXzpOs58Dn88MOLtxs3YEQitg0AUbdoGgLKsU2HthtUkZM8tnGlCvPYXHmIbR4bKM1+zGKP1uKxzWpL2b3xEPJ9Ggrm8V1J+haOEuwoDg7yCEQankniUXHCURBGbFu+j4kMo4VRZGl2T9RGyjNHafeN/i4PZkRRZrWrDW8i6XCQmGcWDKwPRPERaVqvHdu0DVY39gh0BbG1cNbQQ2Xz9+677/pTFLy6EMQVVlgh80KuldgaeSTkl0VejTwSIkwYDQZ82NhECLWB4PIyZX0B7Xl4rqNeb15OQlIJI4ZoVutbqDZooSeEXpD7Sw4K4ReEb0eVg+NIDR5GvkROP/10/3m8ioQ2h/PG57LgkaR+2ExiS98I+7b+h3PFlzaHE4SE481l3pK+ZKoR2zQDIErOCRenJBZfMpyKhi28Ng+xbdQ420VswQBSr9YbARFbrYpORkDENn122lXHNo93rxZim+XQOQ+xzWMDpZHXZhHbrLaUjRktDhw3aM9YI7ILpwjh13iasQVqIbZJ5X7iSv1YvwmD5jA9WtIpzZ40Yojth82HV5P+1munRp+ZBzOwzGpXE25Mf9EwSUqTtLmp147t5D26CH1rObGtJRQ5zYCOnqYhCpB1IddKbKMvWtLLbn0jXyKpmRhCHmJrxCltAZogUh5iy/2iCfn8jJDcQw45pIdIV9ycsBly0nXooYf6EhoQdsJbqNNI6EoePFpNbKudyka/dNO+ZBpFbAnrIQebLxgEwQhbx0sPzoTM1EJsGznOvMS2ERtmuwy/RvS9FfcQsW0FynpGrQiI2IrYgkDc91AeYpvHBmoHsc1qS5l9Fj20DlcJEXT1ENsstYnD5+F4wHaDUPMdH4qLptmT0flD+4Nw5Xrt1CR7OwtmeYhtVmXrRtixte6f+lw2BFpObGsRj+pWjy05Bnj/SL6P8wKGU5RGOKIvXJ6TpbzENuzTW2+95T2Y4I+QUSiuFUdqOGEkR5ccVXJtOf3C42unX3nwSFq+ZfHYcsDAIQF5vVF18DgMusFjm21L6kzDrxF9b8U9RGxbgbKeUSsCIradub91m8c2jw3UKGKL55OowLg0KUsPinqmbbaTbCmLBINEWgpX0gpJs+XiPpNnTu3zpp1BjjBRelTDCKMC83hsSRPM6gHNE4qcB7Nm2NWNsGNr3T/1uWwItJzY1lLup9E5tlnCYhqVY3vxxRe72bNn98qxjU5PnhfQQj4gkNEc2+h98xBbcmIJseWEkHtbs+eR/2HlfJK8dYwXsSk2Q0Ki8TiiYmgtKx7tILaNyj1thMeWnGVCn/GWc+pJJIK1uC/RPMS2UeOUxzbbJtvKq0RsW4m2npUXARFbEVsQqNdjm8cGMvuR0pCIM4UtSygy11voKWlIoT0T2jWUaLRKHlltKfRLcAZAfKM5tnlsuUYQWwibCVZhIxMZhlgq/TJBzjw5tnnmKA+xNQdKFsxqsauz5NjWa8fm3Td1fT4EWk5s7eUhdwAVY8rSWJK21RpD1ZHSMOSIEoZZiypynjzGNPGoPKrIyLTT57DZC8spH5uinfYx1ttvv93nTY4aNcq9//77mUOoTb2Nzx922GE+0d9yYDmlIycTA4J80DzElpxfQj3tC8DuSakkJNz79u1bOVVMIjWEXRMKjsozuRamMm2YZMXD6hJHl3MzPba1qAXHzXkjiC2iB4iAcerJukGpmkZoNye7/B0XikwpA4QmovV2w342apwitvk221ZcLWKbD2VKaXH4Ro4b+1YYdhd3p05WHM438vZcLWIrYlsLsUVjgvBYyhDS8thAJmzJZ4h+wi6imZJvNVVkrp0/f7731iLkFFbJ4HeWMkR+rJHTPLaUkWucAaRxmVAkdillLylvybib7bG1cVhOL7YctgeVFyDf9Mv6kEUVOc8c5SG2YJ4VszzENkkV2aqv3Hnnnb3KHlWz65Ps2PbsvuV5asuJrW0obBLE8pPADnlkARB2yUkXLxZhmLYB8Rk2NnI1IYRZ6tg2ithaLVLqcyH7zeLGGIqraRpHcsKaoeTTIjhlNXjDmrNW7idrvzlJY4MlRBgPK/0j7zNaHzcPsbWN/ve//73fSCFJHCrcfffdvnYv5BbsaUmkhnuwCaLgh2BWVMU6Kx61lPvJ4omn70mqyPwOJV6UKVF/zlLHtlnElr4gL08uLYJo5Ney/ggN5wuU08pwvKxJ5of1w7XMHTL9SfPfiHG2g9gyN5B2Qt3VeiNQZGJLGgtq4nhdUH1vROO9IQqFd4qwuVBhXsS2EQj3vIeIbTqm7VZFTlLQpdfoXvCd0mrxKCOJeNKwFXn3sQ2z2kD03WqOUns1rGOLQ4Hv0rRyP0akEcfkOxk1YfpBFBX2EalmlBI6/vjjK+Ul89hSVsaS73bGyB6OovCCBQv8/a30TK3ENm1OTRmZ/mNzY7dhVw4cOLByeHDXXXdVRKSsDxy8s1did3IYiF1MNObuu+/unVVmv2Wdo7zENitmeYgt85xUxxZcTCyWsdVrxzZ+Z9UdQwTaQmzpAEY6LwzeRTyC/J+wS8jE2LFjYw0MSO/kyZN9YW2IIOGyXMuCC0+5GikeRT1ZjB5K/JB/QB/33Xdft+eee1aeWW3D4SVASZl6tOQu8H/ILZ5RFNgg9XlfQDsg4ESP00T6xqbN6RqnftyflofYcj39oHYa4cRsqngy1l9/fU9QCcExT2AaqZkyZYovqm41X6OvXBY8kl7TZnpseWZc3zhoYfyDBw9O9YRanxvhsbW+8IVB3We+6PgCoUYw88HpNWWUKAdgc4Lhjwo18zZs2DD/RZs0/40YZzuIrbbvdAREbJu7QuSxrQ9fEdv68GvWpy0fM0lBl+eaIGWriS0khu81Qoo5cOa7j/KOWW0g+y6FKGKbQMAgpVR9WG+99dxZZ51VldiazUpJm5kzZ/oyjdigkDt0RLATIaVhy2pL8ZmoaCd2V//+/X2ZRCLfqtlycesiy5yaMjI2C7V0sRvQRDF72mrbYluSEsUhAAeAHA4wbvDENjE8KTHJQXzYmL967NQkGyYLZrXY1bwDRJSy3iDw8AzsP7PVbWz12LHNeo913/8g0DZi2+kTkFUhrdPHof4JASFQHgREbJs71yK29eErYlsffvq0EGgnAtWcOO3sm54tBAwBEduEtSBiq5dECAiBbkNAxPZ/M0aNc7wrRD0gOELYHZE2/DFdB/LvTMkdT4R5G8irmjt3rk9N4LPklI0ePdqRPmJ1zPGoWEN0b+rUqW7hwoU+hG+ttdZy48aN6xHlYqHUpGjgKbniiiscXhUigoYPH+5DrK1f3bbusvZXxDYrUrpOCHQeAiK2nTcn6lFvBERsRWz1XggBIVAQBERs/zORhL8RKo8gCukZAwYMcPfff7/PISOkkjIWhNvFEVtCzAj/v+mmm3wYGsJtS5Ys8bl0kGWIKMJuRmwx9hCl4XMWroYuAfm7hBLusMMOvk9GbEkp4H7k6XEvyDC58Y3MHe7U5Sxi26kzo34JgeoIiNhWx0hXtB8BEVsR2/avQvVACAiBhiAgYvufPHnKMcybN8/niw0ZMsRjiyf1/PPP90KEiMVstNFGscQWMkw+2TrrrOPLd+DppZF7hUooeWZGbE1VmXwvRFdWX311f+2rr77qxVj4LNeSi2fElrJpeIk/+clP+mspi8Fn8QrzN3mERW0itkWdWY2rDAiI2JZhlrt/jCK23T+HGoEQKA0CUkVOn2oRW+fDeyGueEaNVBpqlLBAfIYSaYQEx3lsr7nmGi9qiLd16NChPQCP5thCVhGfQdQNIcOwTZs2zZNrxAzxGCepOiNwQp8QYaE82sorr1zY91nENn1q2d84JIk2DkFYs9FGqDwHI1mvL+zC0sCEgBAQAv9FQMRWS0EICIGuQYA6y7Qjjzyya/rcyo6K2DqvPI9nFTXzPfbYowf8lHOYPXu2o0wXquFxxDZNICr6O0gwKrHk7ZpSqz0QBVVCklEuR1FdxNb5+uo0wrzVeiNg+1tWoipiq1UkBISAEOiJgIitVoQQEAJdg4CIbfpUidj+L5c1DSnqcTeC2EJ0KQuR1kRs/4eOiG36+6v9rWu+itRRISAEOhQBEdsOnRh1SwgIgWSPhjy28atDxNZ5gShqaO+0007usMMOS32N6vXYXnXVVW7WrFk+F3eLLbZIfZY8tvLYVtvTRWyrIaTfCwEhIATSERCx1QoRAkKgaxCQ4SePbTX1YMKNybFdZZVVeuXYRtFLy7E96aSTfAhx2KKhyHfccYebNGmS+/znP98rxzb6LBFbEdtqG632t2oI6fdCQAgIARFbrQEhIAQKgoAMPxHbasSWUjoXXHCBu+uuu3wtWfJsl1pqKQ8cRBYP61577eUVjOOI7XPPPee++93vetViatuiaEyLU0WmTA/Xvvfee/7a9dZbrzJBlAdCYRnSS31aEVsR22rbsPa3agjp93EIvPHGG+7UU0/1+wxCdAjntbKhRM8CtzngAAAgAElEQVSee9ttt3ll980337yVj9ezhEAPBOSx1YIQAkKgaxCQKrKIbd++fd26664bCwSh2Ouvv74noSgMv/TSS27DDTf0tWRffPFF95vf/MaTXEKHN9hgg8Q6tghMIQoVrWPLZykbFNaxRSAKry1t++23989/6KGH/B9KCp1yyik9yv1EiblUkbtm+2l6RxGDosUpIDf94V32AGpVz5gxw915550OYse7yWEU6uSomX/oQx/qshHV3l3GT5TK8ssv74Xz7DCu9jvm+yTE9sILL3S33367L3NG7W81IdAuBERs24W8nisEhIAQaDACZcixTYPMhJq45t1333UzZ870hu/bb7/tlltuOTdo0CB30EEHecJKi/PY8nPIK8q9c+bMcdSqpcbs6NGjHcb0DTfc0IPYcv3zzz/vpk6d6hYuXOgWL17sr8dTjFoyXhSaPLby2Db4dS/t7YiqgEBRL5pDLhTJee+IkoDk7b777u7YY491yyyzTFMx+ulPf+ruv/9+7yXloKwMrYxjLsO8FmmMIrZFmk2NRQgIgVIjUGRiW+qJLcjgpYpckIls4zCIcKA2NCJxKJvvvPPOlVQDagBPnDjRew6PO+44N2zYsKb2tIwkr4xjbuoi0s0bjoCIbcMh1Q2FgBAQAu1BQMS2PbjrqdkQELHNhpOuSkZg/vz57uyzz3YjRoxwxxxzTIXU2ieeeeYZn2pAvjteXSImksjYk08+6XPjqWtNyoA1PMKTJ092jz32mPcEE+FBrjwRGHiBSVOYNm1aj04S/ht6bi1Umv7+/e9/9+HBn/nMZ3zESBgqTN8eeOAB99WvftVHl9x3330+YoQ63Kj/b7bZZu7GG290KLC/9tprPtwYjzT6ASussILvw+uvv+5OOOEEt+qqq3pFeH4e18eww1/60pccaRE0DgSuv/56d+211/pnLLvssq5///4eX0v7qDbmJIzz4ID3+xvf+Ia75557fL4u2gVgDw7bbbddr7nWeyIE4hAQsdW6EAJCQAgUBAER24JMZEGHIWJb0Ilt4bDOOussLwyHSNFWW23V68mkIJBvCkGDAEP28hBbBN8QhCNvdMiQIa5Pnz7uV7/6lXvhhRfc8OHD3dFHH+1z90k/uO6669yf/vQnN2bMGE9EIaEIN6HMTv+4bpNNNnFbbrmle/zxxz2BXWONNdwPf/hD94lPfML3nb4xnqWXXtqTybXWWsunSJCj/5GPfMTn7OOdRpAJUku6w6JFiyp9gWjHEVvIOX0M2/vvv++uvPJKj83JJ5/sqOcNqT3nnHP8GDfeeGPvAaff8+bN832ir/TL7pc05jiM8+JATXBSRsCQPF3mEhzoR5nCvVv4OhXyUSK2hZxWDUoICIEyIiBiW8ZZ754xi9h2z1x1Yk/x4CHcBsk8/fTTE0Xkon3PQ2whzhAsnkNOPg2vI/9/+eWXezw37r6mEEwuPnm+kGFTZYc8cv9tt93We4ghpUZs8aBCkO1avKcXXXSRJ3kQbYToaHh/Ie6Q2TPPPNMLZsUR2ygG9AuvL57mkSNHuqOOOso/C7KNZxsvcOgBv/feez2pNTJv90vCMvrzWnDAY73rrrt63Eyb4NZbb3UTJkzwHvPx48d34rJUnzoMARHbDpsQdUcICIFkBKSKnL46RGz19nQyAiK26bMjVeR0fCy/ljJbeBmpVZ2l5SG2XEsobEhsecY777zjvZsQTROlirsv3lBqYK+44opemT0MO+bzeHKfffbZCkGu1rdNN93Uh0uHQljRz2QhtuaJXmeddXwfrF/0CXG9D3/4w5XQZsYLxieeeKL3RHO9Ec2sxLbROETDxbPMu64pJwIituWcd41aCHQlAqrzKGLblQtXnfYIiNimLwTtb+0ntngwKZlDnimhujvttJMPMTZiF/YwjuRZ3i4hvYQtR9v06dPdFVdc4Ynz4MGDc4VJ273yElvz8qIiHXp/7X54pOfOnetuvvlmXyoNb6s1wpMtb5efZSW2rcBB26oQiENAxFbrQggIga5BQIafiG3XLFZ1tBcCIrYitvW8Fq0IRaZ/UfEoauISPnzEEUe41VZbrTKEOJJHrWxCeENxpnDMJsJEODH1tat5bOM8lXmILUJUKEUjxkT/99prrx5TAKklFPmJJ57w4ciQ+bXXXtvn+ULwV1999ZqIbStwqGct6bPFRUDEtrhzq5EJgcIhIGIrYlu4RV2iAYnYitjWu9ybLR4V9g9S+OKLL3rFYMSUIHmEFyNIleS9bIWnMg+xtbxeCCvKydHavohB8b162GGHuc997nOV4SeFN8tjW+8K1uebjYCIbbMR1v2FgBBoGAIitiK2DVtMulHLERCxFbGtd9E1s9wP+aa/+93vvDIvua0hCbz44ovdrFmzvHATntYkYtuK3NKsxBaxK0SqUFMOlZjDOeCggJxiVIc33HDDyq8sxxYPdS2hyK3Aod61pM8XEwER2wbMK0IA1N5Cte7UU0+NzcVowGMKeYukOnLRwZrCHuE0CBkgfV+mpjX2n9kWsRWxLdN7X7SxitiK2Na7pk2h+I9//KM7/vjjfXkaUxKGmBJ2e/vtt3vhIxR2aVdffbW79NJLe3glQ5XgoUOHegL45ptv+jI41K79yU9+UinJw7XUtSUPNSwzBMGk7mxICmtRA6Z+a7ScTZptlIXYIrRFiDHlgcjnjSuNFGJz4IEH+rq2YGk4cogQl2MbHXMcyW8FDvWuJX2+mAiI2Ebm1fICwh+TX0FtMeTGKbAdFREgHwPVOk74UMOLhnp02tKxEBNEAqLjJNRm1KhR/k+cWEKjx5KH2F544YX+C4vNmhpn7WrgN3PmTF9MHVEGRCaoNUfhdUQm7Eu2kf3rtjXWyLGH95IqsogtBtPvf/97L8DCgQ9GKB6W7bbbzhtmH//4x5u1/HTfOhEQsU0HUKrI2RYYpBYPJF5FvIzYZ+wDjzzyiCenw4YN88JNZovZwTA5ultssYWvD/v000/7XFr2E8gxxJZmobt4OdlTuDelb1AVxsaD2K6wwgr+WgvjJSeV3+2zzz6eDGMjYKdQ4zZLHdtmEFtslClTpnibZMSIEb3sEtSd6TOCUoz9jTfe8M4Z+v/YY4/5EkcQ3AEDBvTw2CaNOS5Eudk4ZFstuqpsCIjYJhDb9dZbz5MVGhsmhhShFf369fOnX5Zj0SkLJitBpL9GbNm02ORt87cvBjY4RASoJdZskp6n352ANf1FVfCtt97y9eP4UoXc8kVA8fPoF2rePncbHnnHp+ubi0DRy/2Q80YtRmo8YlxitPH3n//8Z8e7QwmLr3/9626DDTZoKtAIqxClA4nmUNMM3aY+tAA3F7EtwCR2yBAgXjNmzPAHzNgs5oDYf//9HR5Y/h+2hx9+2Ef8kDOLXQOp4wB/0qRJfh8xYstn+D7HwwsxxS7q06ePJ79jx47tUb6HPuAhpu4tZBmvKzYizfqH1xMbAaKMYwRRqZVWWqnStWaJR3FfsElqoScWTKgVi4DU0ksv7bbZZht/SMjPKAVEuLIdGCaNOWkczcShQ5aiutFhCIjYJhDbqKLdBx984I2pqVOnem9heGrXCXOahxCl1TyzMJ/nn3++V2hMM8aZp9/NeH6ee3I6jDHLl+hxxx3n82zMO8sXFyfIHIDwOwhuLa2b8KhlfPpMcxEoOrG9++67vbEFcSVk8KMf/WgFUDwqGFfkhJEHh0eiWU3EtjZkRWxrw02fEgJCQAgIgWwIiNhmJLZcFuYMhPkbcWTETq8OP/xwd8MNN7innnrKjRs3zu27776xp3kYYSjSEe4chgBDqO+66y5/MvnKK694IoWX8JhjjnHrrrtuxfsaDSsOQ2uiS6FaMW876QtFEuJOIPGOcAJJCG5YhJxr8QajJMhhAJ5uTivJ8Tj00EN7yOXHYRfmvuy2224Vz3H0RNA+y30hkj//+c8rp7GEEH3lK1/pYdxyX04wOYmlTxQkJ0QH7zwnktHxRnFjLBdddJELc1HCa0yogaLxVpjd+kj/iAAgNMjwwCvOmsDbkxQebvOYRHgZ06OPPuouu+wyR3gWjQLs48eP9954I955sYrOH+HWnHBTLoCC7WqdiUCRiS2HbpSfsFqM7H9h411gDyBdAdIb5pRxUMehJPlmeH0JL+TdC1MHzj33XC8cQzoJOWR33HGHj8LgfT7kkEO8F4NQRrwykOiwEcKH5/all17yfeS+eG5mz57tyTefwetjYdTs53iDaP3793d8T/DeFr2J2BZ9hjU+ISAEhEB7ERCxzUFsuRQSQSjy9ttv7772ta954pBEbCGkhMNA6iB+fKlTQ8zqhj3++OO+NhpGEap0hIGERC4keOQ9cC1hMeSA8DeGFAYUxhg5JIToQZ54BqHSSXmoacQWbyTj45rTTz/d1zOjEeqHlxrDrVrOCOPDkCP0B+MT8osRR54KpD0sEB7FjjHPmTPHEzUIPM800pxEbO3QgfFiPHLPF154wQtH4D21cGpyQ8jTJWRoyy239CE3hBwRVowBm0ZsIXqWMwMuUaPa+nDmmWc6vEpm3Nr4MIhZB4he8TfP5TCC4u8Y4RxgpM1j0gEAohgY7CuuuKIPlWK9LViwwOceEXUwZsyYHms0C1Zh3TvmgEOCcP7wTGOMq3UeAkUmtqxB3iv2uCSRPt69s88+2+23335+7dN4dxCCYW9hL+Id4Tpy8TggNIVTiC37MO8nZBSvMAIs5O2xV7AvcgjGvs0h45VXXumv40CSMD1C+5555hnfR/YTGu8lezHvOOGHaDicd955/t+ESxLmx8/4HmlFCHW7V6yIbbtnQM8XAkJACBQbARHbnMQ2jhQmEVu8g5ArclXNC2te35tvvtnXFMPQokEmzjnnHPfb3/7WJ+pjJNl9MaZCgodnDiMLcgXZ4t55QljTcmwffPBBT5pRGxwyZIjvW151OyOQeJ8PPvjgSq4LXg5ILSQ96tG0IuQm3ABxIuwXb4m1JGKL0Xnaaad5wk0jLBiSyjghmuTCLlq0yOfQcC344rGh2SEDRDON2BJ6iJcez+UZZ5zRI0cmXELR4us2Lxiyody+PRdMeC6HFmaEc2ARLcoeN78miIFRjTENqQ/HhDhGdC1lwYr1BfYcFICrHQzgwWKNDh8+3AtzqHUeAkUmtgissAcQ/UDNxSwN8sqew8EUeyjieDS8vuydEFP2Ug7PILbkynFAhAfV9mw8wBdccIE/MOSwiJYUisy7w7vIe8Z+w6GlNbzGPJP9j3fcDux4t9kbBg4c6PddPlvUJmJb1JnVuISAEBACnYGAiG1kHkwVOZpja5cZKeT/GPkQr7RQ5KiEe1ptL/MGo6x3wAEHOOqmoZIYEh+eC9GEsOHhM+9hLcQ2Gr5sY+zbt6/3HljIaZ56ZBiOkCHujRG6xhprVBCm33grKHRukvlhvzEcMUIxNuNqriUR2ygJ5IHRazFYIdOQbcJ008ho3KtZLXzbPmPE1tZP2rzgwWacIVFMuj7u5zzr8ssv71HWwPoRvXdaP5Jw5XAlJLYcvnBogMGP1ztvYy3j6Yo2Dh723nvvXj9Puh4FXA5M1HojUGRiy6Ef+x6iJuyRWRqfIc0AryrCL2GbNm2a34tY4yh/WigyRDeMSDCyOmjQIE88adWIbXitPfOaa67xXl68xHhrrS1ZssSPi4Mqvi+KrOosYpu+aqWKnOWt1jVCQAgIgWQERGwj2DSb2BrBIJ8KIhc2jH7CiQn9JHQN0koYXFLoa/jZWogtIXJh4W0Lh4V84pk0cmn3xpMR56mbPn26L71hBiGeaDyikNdoySA8soQFQkzIN7Z7r7nmmt57Sggt9yFUONrqIbZRT2p477Tf2XXNILbMN+HseN4NqzzEFjweeuih2PVhxdXxDuFBwlsU5wlmfFFc8W6xLvDe0zfykMkv5NCinlJGjSK29PnII4/Uvh6DgIhtT1Agk7zfe+65Z0Wt1K7g8IeQZN7BwYMHN53YQpzxOnO4xnsZthtvvNHrA0RJddEWuYht+oyqTnfRVrzGIwSEQKsRELGtkdiGpDCPxzauTm500iGQhC/jSYCgmGc4bXE0gtja/QmT/tnPfubD7vCOVCP7ITG08hdxXlTuH72X9RtSay2p1FA7iW29ochxeGQNaweX6PyS+5e2PqL3Juc4K7HleVHxKH5GqDMiOpan2OrNiufJ8EtHvcjEtpZQZAsvTkOtFcSW9zVOdCrsF2J2Irbt2FU655na3zpnLtQTISAEuhMBEducxDaPeFRc0W0EoiAYkIO0PEXCdlvtsTUorI946cgTa4XHlnA8QvQIGSZ8MK5kTjuJbb3iUXHEtlM9ttGtDHEtPMMcYOBVQgUbcZ52NBl+5SW2tYhHEQEza9Ysn1qBSnhaa2YoMvs5B5SUAyPP1kT52vEOtfOZ8timo6/9rZ2rU88WAkKgCAiI2OYgtibwhChU1nI/0RxbIzN4Nk1AKWkhNTvHNhqKbP2AWBK+uscee3jy3aocW0g06svkFKMWGlXfrYfY2pggZBCzsGUJReZ6K/eTlH+dVu4njth2ao7tc88950OXybEN8/1s7ZI3HYawt3IjlOFXXmJbS7kfBM8mTZrkw3+jObZRJJtJbHkWOb0I60VzbFv5/rT7WSK2IrbtXoN6vhAQAsVGQMQ2I7GF1JJLOnPmTF9ih5xI6o/S8oQic58JEyb4WosoeyKaY3mLhI8iLsKXPzlYSarIpi6M4AnhqKEqMrmplMJIy4VMyxe1kDmEqYy8t1IVGTzx2qI8nLXcTxbxKEKJIc7gT46v5bhlVUWmX5RCAluUVsGG5xrOiCrhkaH+JbVeLX+6VlXk6Dw2ShU5C1YY3xDIaL1eSj2R+424WFz+dCu2ShHb8hJbRk6OPkSVUjysRYTmrLEvcvhFLrgpHZPKgSAd5baIlEFh3hr6BXzGaofXQmxXXnllvwfbd0Gc0JQ9z37HgSKq43ZoxP5Kabh3333X57NTjqioTcRWxLaoa1vjEgJCoDMQELFNILYYQNRLpFH+BiMIYoNBhYGEcWItD7HlM1YTlrBOvGLUMiUHEqMNomR1XtPq2FISguvoDw2yhaGHIUfIHcRo5MiRsassqdwP4lFWXxVVTzynZrDxGavjWq2OLeQYlU+8pHnr2NJhxk0dW2q0huSqHo+tGcUopFKnMqxjC+mF8KaV+wnnGtwJz2Vs/fr18wYpobqMm1IkeLmtRE5Yx5byHsz1xz72MYfXnxJE0XzipHlMyqFGkOmSSy7xKsVZ6thmIbZG9gmb5HABrFj7CO288847fp3tuOOObdnBGC+GP2JAar0RKHKOLaPlPcXzidgS7xN1oRG6Y0/lHYHoEnYcqhqzbiHDNOqPs6/zvvKHcjwceFm5Hw70sqgik5pAqgj7JQedlMZiTRLpQLRLnCqy1ehGaI98WtJR+B5Bd+Cpp57y7y+HYrZ3FHF9i9imz6pUkYu46jUmISAEWomAiG0CsQ1/jOEEieFLeYcdduhleOQlttwb8jBjxgw3f/58X0IFsrXVVlu5Qw891K222mqVx0M2Oc3nWkJBMXrIfcXbG17HByCSEydO9CQEgmWlKaILyohttNwPpJp74m0cNWpUL0XjuD5jnBGaS53WsEXFh8AQgkSpHRSQ0w4FDB+INPm+GJpgUy+xxbBcsGCBmzJliieVGJd4SDgkgERnIbb0Dfzw3HMvsGZsGMuEOVOPNvS42Npg7Mwbzya0255NWSc7PDBM4uYxidgyJvK+OQjAI8T/KdNEuDVKr+ZRzlPuh35A0olQIJQzHCP3xZCvRx25lRtc2Z5VdGLLfLLGOXSBIFIih4NHiCmHNojdxZXLgXBOnTrVLVy40F/PfkWqBWTUlNvzeGzpBzm/RN+wL/NOEM3BAWUSsQ37zn7O5xkL5HbMmDG+bniRvbWMX8S2bDuSxisEhIAQaC0CIratxVtP60AEwnJFkMFGtjxq1Y18ru5VTgTKQGzLObPFGLWIbTHmUaMQAkJACHQqAiK2nToz6ldDEcAzgjoq3pyhQ4dWPI4mVoWHGY8wwkiNbCK2jURT96qGgIhtNYT0+3YiIGLbTvT1bCEgBIRA8REQsS3+HGuE/w2ttbzfMG+UvGZCrI888kgfft3oJmLbaER1vzQERGy1PjoZARHbTp4d9U0ICAEh0P0IiNh2/xxqBBkRsHxllKdR+KUhMjNu3Lim5Y2K2GacHF3WEAREbBsCo27SJAREbJsErG4rBISAEBACHgERWy0EISAEugYBqYamT5WIbdcs5VJ2VMQ2fdq1v5XytdCghYAQaCACIrYNBFO3EgJCoLkIqI5tOr7UZEXR+vLLL/fK22pCoFMQIOUDBX0UrK+55ppO6VZH9ePiiy/2qt3777+/69OnT0f1TZ0RAkJACHQDAiK23TBL6qMQEAIeARHb9IVAuTDC7ClDQ9knNSHQKQhQmumkk05yffv2dRdccEGndKuj+kEZKMr/7bLLLpUa9R3VQXVGCAgBIdDhCIjYdvgEqXtCQAj8DwER2/TVQC3VRx55xJ122mlu880319IRAh2DwL333uvOOOMMX+v7u9/9bsf0q5M6cu211zqU+jfZZBO30047dVLX1BchIASEQFcgIGLbFdOkTgoBIQACIrbp6wDl79tvv90dddRRbtddd9WiEQIdg8DcuXPdlClT3J577unXp1pvBB544AF3//33u9VWW81ZPrJwEgJCQAgIgewIiNhmx0pXCgEh0GYERGzTJ+DSSy91V199tRszZozbb7/92jxberwQ+B8Cl1xyibvxxhvdIYcc4vbZZx9BE4PAokWL3Jw5c/xvKEHXDY3675DxH/3oRwqfrmPCXn/9dXfZZZc5ShD+61//8u9JKw43fvGLX7hp06a5b33rW26HHXaoYwTd+dGyj787Zy291yK2RZxVjUkIFBQBVEM/9KEPea+PWm8EwOfCCy/03lp5xbRCOgmBn/zkJw6P5Ne//nU3ZMiQTupaR/XlnnvucW+//bYbNmxY2/tFaPRFF13kD8oOOuig2P6I2NY/Tf/85z/dD37wA/fggw+6DTfc0K211lpujz328P+u1v72t7+5U045xb3//vuOuVhjjTWqfaTH78tO7LKO365LA7eshwO5FlwLLhaxbQHIeoQQEAJCoBUI/PrXv/aeE/JrybNVEwKdgMBrr73mvvrVr7r33nvPEyUJm3XCrKT3ARXrb3zjG+6pp57yRAvStPLKK/f6kIht/XP5xz/+0WPdr18/973vfc/93//9X+abzp8/35199tnu3//+tzvssMPc5z73ucyf5cKsxC7XTbvo4qzjt+sGDhzoUwXiGgfu/fv3b8ro8eifcMIJbtVVV/WHICussEJTnlOEm4rYFmEWNQYhIASEgHPulVde8SFstCuvvNItu+yywkUItB0By6/FA3Xuuee2vT/qQHUEEPv64Q9/6NZee233/PPPO4TpdtxxRxHb6tDlvuLJJ5903/zmN92IESPc+PHjM38eT+93vvMd99xzz/m9HsKVl/RkJXaZO9VlF2Ydf9brmjV8EdvsyIrYZsdKVwoBISAEOh4BDJ377rvPe8gU8tnx01WKDuKNwng/5phjfIilWmcjgPfvvPPOc5Db448/3k2cONHnzxLyuswyy/TovHls8SYhXMfeQ44oXnnyhKPq7HiCKWuEp5HSRssvv7wnzIQ6r7LKKj3uDWGbPHmye+yxxyr3PPzww90WW2zhllpqKX/tb37zG0/ADzjgAPeJT3zCC5QRIcB9R44c6Wsnhx7QDz74wN11112+DxwEch8OXFib6667bo/nR/v6sY99zHtEqRdezasKho8++qjPm8UjS1tnnXU8cbX+U3OcyJrHH3+8x3M33njjTAT1mWee8aH9u+++u5+X6667zn+Oz0cb/bnzzjsdOgzgQ51ziPTSSy/tdRkIo91+++0dAoTMYTRn2vrKZ8866yz38Y9/3MVhGR1jp8xRlvGn5RjnJbZZ1i7Y/OUvf/F154m2IqKFOt+f+cxn/PvAv6utkRdeeMEfimy99db+/QxbNJrCDlBYf3iWr7rqKseaxuNPNEbcmo17N6LX8f9PfvKT/l1Dzd3ezXbtciK27UJezxUCQkAINAEBhFy+/e1vuy233NKHt6kJgXYigHFPeCUNAw6DWC07AhjIN910kydfhKq2IowbESuMZCOz1B2GQJInvd566/UyniGKaB+sueaa/jNvvPGGLztGYy/aaqut/L8hiqwFiBw/g4Dxb3KvMYx//OMf+1BL2h/+8AdfFgqjebfddvP3X7Bggb839ZDt0M6ILQb6kiVLPJGG1EKGIQ0Y21/4whf8PbkXxjxiSZBgSk8tXrzYCzbxNwQhrq9ct9FGGznyn5944gnfn2OPPbYXyTdgeA5kcerUqW7FFVd0O++8c6X/f/3rX32fyFumv/STe9IvngO5ZCybbrpp4v3tOZB4I7OEpkJyIWeQ9Ci5uP76631VAcgS3w0QWp5Nji4HEZYfap76L37xixXceJ6RInDn/jSezzhZk5/97Gf9/CIQR474ySefXPHwd8IcZR1/0puZh9hmXbsvvviifz/efPNNTwg//elPu9/+9rf+YGGzzTbz3ng88czTyy+/7PfPj370o14YkveENfKnP/0pN7GFQLM+WJt4+Tlc6dOnj38POLTg3+h0cPDEz7iWd5F3gBZeZ2XJeDdZ2xDydgtXithm/37RlUJACAiBrkAArwYnuXhdMBjVhEC7ECCn9pZbbvFEBMNbLR8CVgLIPgUhg+Dyp1l5dpAlROg4GMObmkR26BNeITyBeA1Dsve73/3Oe1IhupY3itH+/e9/340ePdodeuih3mCGBEIaMNrx8O61116evBL6TKgtZJox06jxyxqC+EGCIWlGmiDVPIe/aRAByDlGOtdCCIycQc4hDXyehkcVgoHHlntAJiDzN998s89rxINGgwCec845njCPyV8AABlNSURBVHwkeUa57tlnn/XYcYjDeOkDzYj9008/3ePz1i9UkI2EV1slkCHII1jQF4gqY+JQwjyqdg87qOAariVnOuwPxMmIrYlR0fcw3xchMby9XAcB58CFOerbt2+P68yLzPqkP3i22z1HecafhHtWYptn7U6aNMnvjYYpz7ZoiXnz5nn87KAlKRTZ1k4ejy3rADJLvWxrtmaxF1iz9m4sXLjQvxt4eXmfeAf4/0svveTrkttasneTd4efr7TSStWWcNN+L2LbNGh1YyEgBBqNAKq/tL333rvRty7U/a655hpHeRXC8/KKiRQKCA2mrQhwgo/xzcn/iSee6D1davkRgETgBeLvsLEPRg+uCAfG2OXnteyTlrdJyKkJRuGBg6jhNTVCaf1IEo/CACaclX6ffvrpnjQawWFPMmLLfXgmzyA8FrJOWCbPwfMTVWO++OKLvQebe+PFtnuGnlnuaSGcrEHIKGHOfJbvkJBIGJkgBBcyTl8/8pGPeK8wHq3oeIlAwLCnZBX7a1wzos6aj9YTt0OC4cOHu6OPPtp/vBZia/c5+OCDK3s8ZIgc9uhz0/CMEjYjVnfffXdl3pgfSC4ecFsTzC/vNcQVvKy9++67Ht933nmnQnDaPUd5xp/0dlYTjzLhqDxrF4zAlsOJMMQfjygHOnbQQ58aSWzjSHDSmrX3GM8wIcvMNaSYMP6Q2LJuWA+Ep/PesFe0q4nYtgt5PVcICIFcCPAFAFnji9QEknLdoEQXv/rqq14hE08HBqmF95UIAg21AxDA60UuJeFuRA9gwKnVjgChixi4eNUggoR/RnM9CZd9+OGHaya2hAZjuO6yyy4V4kWPCTudNWtWL1KYpoo8ffp0d8UVV3giOHjw4IonFm8P3iJIHx6pqNqykQgIMB7fsEG4MPzNw5iVNPEMSCsh0ka0k2bCiCb5oniQw4ZBT9jwdttt1yun0a4Dk4ceeij2ORBtiCd7M54xwqbzElvIBs/A0xqOxTyT5r22tZHmbYz7HVECEFkOHxg/Y/7a177mx2xknLHynXzHHXe42bNnew8epMYa77wdKLR7jvKOP+mwghD2pGbrMc/a5V5EViH0SPgxHv2whYc1zSa2rCf2DkLko4dlRHAgIGd51xbRgVeWMPuhQ4e69ddfv2rofO07X75Pitjmw0tXCwEh0CYECPHhC4Cwrv33379NveiexxICSvjYoEGDfA6OmhBoJQJ4LkwBmRBVSJha5yNAeOQNN9zgomVN2H8ha9TXDXM404htHKGICjKBCOGMeKdMVMnCm9PQykts8QZD2EMPbtL9jYilPR+DPirWw/VxnuLwPnEEJS+xtTBgQrnBzLx9JupDDmWYD52X2FmYMweihMOSQ42AWBgaC7nmZ7fddpvP6+WQAnID2cX7zXrJS2ybNUd5x59GbKvVqs2zdi0Xl/lDkIy5xNvJwcKECRN65Ic3k9gmCVSFOBCabMQ2Kh7FgQYhyOwN48aNq4Qxt2u3E7FtF/J6rhAQArkQoJ4i3h+EKkaNGpXrs2W9mPwwvjzJfzviiCPKCoPG3WIE3nrrrUoeFjmaOlhp8QTU+DjLr8T7ltQgOxjva6yxhr8kj8c2vCfGMcY6Hlg8oKHgEJ5efhYSqWoktFooch6PLWJOrFlya0MPZVZYm+2x5cCSg8u0hufNwrhrIXaEbeONxSOMpxKPXZg7aV5dvlvCg444Yt8Mj22eOapl/FFss+bYZl27Ft5NvnVUlC0Or2YSW97FrNEMUVwYB7YZIf7020SvmpX/n+UdFLHNgpKuEQJCoO0IkD/El8A222zjVR3VqiOAMWKEFpVLxEnUhECzEbA8SIwbwhTVugMBDg7JozvwwANjRYwIQURZlzQHy91PIrZmuJObZ+GyCNFAnjF+w7B0y1u18F72erx9ITmrl9jmybElhJfQWwSUojm2WWaymTm2eLxJL+HwKCoSRd/M2wpZsXxYy/uMm9ckwmZzQp7zrbfe6kXEwhq7qCEjJoWYV1hWznJsIWJ5PbbNmqNaxl8rsc26dnkPCEknAg2RNbzV1izHtpWhyOzZ7NVxeeEhFuTRsjY4KELF2Zrl4hIeHy0VleWdaeQ1IraNRLPg9zLVNCS/UcOrVset4HDUPTxTzwNHNgK+6ONO5fLgzpcZeW2EB3HaHa0hWHen23gDvkTff/99N3bsWOXq5ZgHVBcJa6JRkxIDRU0INAsBTu0xaGmEflK+RK3zEUjzIFnv43I486gimwpsqDTMvRFtIt8UcTE8pIgUQZjw/vFzFHatcS15wJDeUHG3mscW0pSkimwhoQMGDPBrFuEb9kyEuCDxiHBZ+Ry+o0mJ4ZDQ1Jqjs9tMVeQkT2nYh2g+tHniIR+hyrSpNIeqyHYfI9AcTIAz5V44kLBmCteEZDOfhNMSkgo2eC3x7NdCbJsxR7WMPzqnWT22WdcuWJF7joo0a9xIImre2G78HUdsWcchETaCDP52kEHfUSkmbJqDDiOaaQrK9jvmjf6YLgc2Je8B64FIOXKCsf/J4w7Vk1lbKG5zn2o57M3eDUVsm41wA+6fFP/ORssip44Uxr7JczfgkbG3IK+D8BxqZ6EYGC3U3qznNuu+WfIKQgGERvcDYsvGg3iEbRBxxDYP7mxClGlgI0L8ITxRa3T/W30/Si8gU0/ok1o+BDDSILg0ch333Xdfn8ujJgQaicCcOXN82RYaOXd8T6h1BwJxZVqiPTfRogcffLBSrgZjOlrHFrVX8nGNEFn9SzO2IcjkE5LHCwlE4Rd7AoO9f//+/rF4rSxHGxsHcstzIXbUv7VyPVnDXLGV0urY8t0CeTOxKvrKMxDs4nn0AaM+rq5n3AwTmonYISqySXVsjSxnzbFNKgUTfb4JgBHZRB4w2FrtUeyNsI4th8V4f+NyRyHIhIRD+KOeazx3fIYoKhSvmR/GgXAhBwOUV6qF2DZrjmoZf4hrVmKbZ+3iCee7mcgW3gfILu/Ncsst5+ckJLZ28IQwHNcivkZerpWmok7v2muv7dcvXnPuw99hbmwasQ1rL/MZDpmwf8EtrN3Me2K1oCG/iMLhlOE9xFYlz5bDqXbyAxHbLvjOMQLGFw8y3Sx6Gi8BoT18SUA2w7psXTCstncxCdewY2zO1JUL5eyb2fGkPIq4Z6blNjWzj7p3dyJw/vnnO778aIi1QG7lve3OuezEXlv4MX0jfBEREbXuQQASM3PmzKqhiBbWOWLECJ9bSd4loYl4cSBzqLtCgNFCQBAqGjXEdxzPQoEVLxBEC+JImCsEKWwYypMnT/bqv4sXL/Zhm6j0YtBbxFgeYmt2E0R8xowZXu0XA5z0FjyzGPJhiwpd0VdUnFELjl4bnemowA7/BxPyXiEDRmr5XFZiax5zq82b5Mww2wZSbvmbPH/BggUee+5D6CtzSE1fQprjiK0RZDCPll2i38wloenM+ZIlS3z5JVJfUMIOQ1I7YY5qGX+txJbPZVm79Ika0ESjUV4LgkiIPyJceFmJdiEk3tYK9ZZ538iBh9zi8WVNMt+XXXaZIwwa4TBC6HlHOGQgei+Lx5Y+x61Z1jkh7OSbWwkfw5J3iL7wf65jneDVbXc0p4htF3zvpKnsWcFwXg4rpt4FQ+qILlZTL2xHJ0Vs24F6eZ7JFyOhdpwG0/CqQXBVDqg8a6DRI8Ugg3zgSaNx4BaGLDb6ebqfEBACQkAICIEkBERsu2BtVCNgFiIRhi0kefOSQhGip0t24kPRaQspiPusncRRqJx8E04DMXQ4RRo5cqQPpQhPb6InQsDPKR8nv+FpbdzJEbW1uB8hQeFpZ9ypKp4oThgJP0pq1XCNfo5QEDxeKBIyRkJACJuK9p3PxfWJ0A76ZKescSQ2rRSAFdW2+Q77F4abJM19OMd2on744YdXSizY/WrFswteJXXxvwhwQoz4B41TYkRb8CKIkGiJZEUAYTI8NXje+DclP/DW8N2hJgSEgBAQAkKgHQiI2LYD9ZzPTCNgkC1CTcg9IaeS8ARaHmJrwgmQSdTtCHMhrp58kuHDh1fi5dOILcYxoSiEHUFqCUMhiT4q6GB5DjwDbxF5GnE5K+F1EFkaYTTUoIMcEupmBJJxEzJDiBAhTfwb7wFEmLyQJG9UHmILzuSL0C+eQc4MIRiEfpBzEOYGmSAD/SC3iDlBDp0+Qd65lvHXSmwhqBiSKFQi7ICIBiFOpjQZN/fhHEOwCSkBT/J8yYMzVcOw73nxzLmsEy+3/CzGyOEIWKk1HgHmH4JLLpk18nMgufwRQWk85t1+R/ZB8vcp0cL+RuOAb/To0e7ggw/u9uGp/0JACAgBIdDlCIjYdsEEpuXYQiDxHn75y1/2IYXmycxDbMmvIG+GeP1BgwZVCCP/R5nNFM7SiC0KaRBM/qbxOUQLLBeEXFVTCoRwhmpq5AnzLAggn8GbyP8hjuQTkA9IwwBHKRFDyuqpmTIfhhV5L4wfgm5y++T4EPcf1/IQ2yQlQkQvIKp2AMBz7NmQekin9QlhFUL26Cd5FLUSWxtL0hxHf27qy3YIYkqOhieHEiYMUQ+e9bxKHIpA2CHq/LFGnsjqq69ez6312RQEOFiCpPDn/vvvr1xpeW+QWw6GyJ9h3TAXrco318S1BwEER9ibwj98x/B/hEusUceUvKtddtmlsu+3p8d6qhAQAkJACAiB/yAgYtsFK6Gaei9GJ2U8QpGGPMSWawknC4ktsOA5gwxBfAhHTiO2WaT2k2q7Wf0rCA019DCcyQNE2CEkthBWDHFEs1B0xetoodAQRSO29J1+U/AdgYSkQtHVxKNC4aik++FBpu4XHlPEu1AYJNeZBP5Qep0+YRziHYX8cy39QyYf4oBMOv3MEoqcl9ia2Ade7qgAhAm+IC5ASHg9eKa9SoiKMJ9xNWjBENLPOrAGnlxbTaCjC17frukiQhOIqvAHoTo1IRCHAJEhKGsTtaImBISAEBACQqCTEBCx7aTZSOhLkmcRoocBChmEECFVb7L6eYgt3kg8qHhCyU0l9BfjJapsVi+xNQKNFxOvbdgIqyX01NTb+D9la1ZaaSVvQA0dOtQrxUUlxM0biXcX+XPCmwmhpXh0tZblwMDk6rkXYbpz5851lJ0hzBr8rRGeDDnlMCAkumnqcK3y2FpOLuTfShlYv/HUEV5tioj14JmF2G677baVqAC7nsMKcGVNkBPN3wqDrbZ6m/t70hDwoLPOo394D9SKiwAHbLyHcX/69u0r72xxp14jEwJCQAh0PQIitl0whdVCZq24eSgNnofYAkFUPApvKCQEMRDzmtVDbPGc4oW1vKw42EMBpKh4FF5aiDc1sigjEcrcR8WOuDfhy4QhE94cCk2Fz62Ga3it5Z5Sz4s6qhwAUDOM4tgcChCiCbGFEFDr14Se0pZXq4gtawHV7LQWSv3XimcXvErqohAQAkJACAgBISAEhEBBERCx7YKJrUbALBwWAmohrXmJrcFAOCi1z1D/RRgJwmYCTPUQWzyo5Oo+8sgjlZzdrNATBoz4EuGshMriTSaUNxpiDBmGLOKFpIA0ob4nn3xyYq3OariG/cODTL02at3h+bQWJaed6LGdPn26xwPM8GZnbXnxzHpfXScEhIAQEAJCQAgIASEgBBqNgIhtoxFtwv2qETBqU5LXOWDAAE9eCH/NSmwhjXh8l1tuObfpppv2CPUl/3LWrFmVMNV6iC1hbdxv9uzZVQvAE5pKwXfI8Kc//ekKopaLGxb+RngKr6kpAtvFfJ6cYdRdEaSKa9VwDT+DwBZ5yJaLar+LHirQx07LseWAgpBqQsDjiqyH46wHzyYsfd1SCAgBISAEhIAQEAJCQAhkQkDENhNM7b0ojYBBpFDaxaMYEhdqVFLKI/Qw4oHDczdt2jSfswrhe/PNN71Xc/Hixb5skCnmci33JffRPH31Elv7PGJJhO9aGR6eRQkJQmBHjRrlw3lPPfVUn8sVqiczVjzS3MeUmidNmuRuueUWL8KEQqc1C8+mtM3RRx9dN7E1PA888ED3hS98wYc3cygwceJEN3/+fF8CyLzlSarIYI/3lDlBqbkRocjUkYyS7eihBjmSqEmzjsCzX79+PXAiPJy1w4FIPXi29y3R04WAEBACQkAICAEhIATKjICIbRfMfpp6LyQPIkh91JAsWmkd1HnJM0Vp+Omnn/a5tBBJBJnMk2k1YynxgYeT/FTK2FD7FC+uhf3WS2x5LgRx6tSpPkcW0kn4NM8nd5X/H3vssb4urBFwyO/gwYO9MjNhyPSfPFvIKkJSlKwhP3TRokV+nAMHDvRlheg/vw/ry0anOo/H1soXIa6EQBcHAHiOIeMQXLzlRmzT6tjSP3JwGX+9xNbCo8n1ZZ722Wcf3684bz0Yn3vuuR4CxMEgt9Q+RjgMUs4c06d68OyCV0ldFAJCQAgIASEgBISAECgoAiK2XTCxaeq91ImFpI4dO7aHoBLDouYgeaHkzELyID94RPHKEbobhuhC0vDwUnIH723cfesltvQpKgrF/yG3eELxuCJaZdctWLDAzZgxw9eztevwdDKGUG0YgjhlyhQfKgyptBqc48eP94Q/qeUhttwDHCdMmOBJOOSbcjR4b/kZ+byEK5uab1SACWJObi51Wa3v9RJbnoHHmHI+HFzguYWwJoWhRwXCmGPwDPvEOGvFswteJXVRCAgBISAEhIAQEAJCoKAIiNgWdGI1LCEgBISAEBACQkAICAEhIASEQFkQELEty0xrnEJACAgBISAEhIAQEAJCQAgIgYIiIGJb0InVsISAEBACQkAICAEhIASEgBAQAmVBQMS2LDOtcQoBISAEhIAQEAJCQAgIASEgBAqKgIhtQSdWwxICQkAICAEhIASEgBAQAkJACJQFARHbssy0xikEhIAQEAJCQAgIASEgBISAECgoAiK2BZ1YDUsICAEhIASEgBAQAkJACAgBIVAWBERsyzLTGqcQEAJCQAgIASEgBISAEBACQqCgCIjYFnRiNSwhIASEgBAQAkJACAgBISAEhEBZEBCxLctMa5xCQAgIASEgBISAEBACQkAICIGCIiBiW9CJ1bCEgBAQAkJACAgBISAEhIAQEAJlQUDEtiwzrXEKASEgBISAEBACQkAICAEhIAQKioCIbUEnVsMSAkJACAgBISAEhIAQEAJCQAiUBQER27LMtMYpBISAEBACQkAICAEhIASEgBAoKAIitgWdWA1LCAgBISAEhIAQEAJCQAgIASFQFgREbMsy0xqnEBACQkAICAEhIASEgBAQAkKgoAiI2BZ0YjUsISAEhIAQEAJCQAgIASEgBIRAWRAQsS3LTGucQkAICAEhIASEgBAQAkJACAiBgiIgYlvQidWwhIAQEAJCQAgIASEgBISAEBACZUFAxLYsM61xCgEhIASEgBAQAkJACAgBISAECoqAiG1BJ1bDEgJCQAgIASEgBISAEBACQkAIlAUBEduyzLTGKQSEgBAQAkJACAgBISAEhIAQKCgCIrYFnVgNSwgIASEgBISAEBACQkAICAEhUBYERGzLMtMapxAQAkJACAgBISAEhIAQEAJCoKAIiNgWdGI1LCEgBISAEBACQkAICAEhIASEQFkQELEty0xrnEJACAgBISAEhIAQEAJCQAgIgYIiIGJb0InVsISAEBACQkAICAEhIASEgBAQAmVBQMS2LDOtcQoBISAEhIAQEAJCQAgIASEgBAqKgIhtQSdWwxICQkAICAEhIASEgBAQAkJACJQFARHbssy0xikEhIAQEAJCQAgIASEgBISAECgoAiK2BZ1YDUsICAEhIASEgBAQAkJACAgBIVAWBERsyzLTGqcQEAJCQAgIASEgBISAEBACQqCgCIjYFnRiNSwhIASEgBAQAkJACAgBISAEhEBZEBCxLctMa5xCQAgIASEgBISAEBACQkAICIGCIiBiW9CJ1bCEgBAQAkJACAgBISAEhIAQEAJlQUDEtiwzrXEKASEgBISAEBACQkAICAEhIAQKioCIbUEnVsMSAkJACAgBISAEhIAQEAJCQAiUBQER27LMtMYpBISAEBACQkAICAEhIASEgBAoKAIitgWdWA1LCAgBISAEhIAQEAJCQAgIASFQFgREbMsy0xqnEBACQkAICAEhIASEgBAQAkKgoAiI2BZ0YjUsISAEhIAQEAJCQAgIASEgBIRAWRAQsS3LTGucQkAICAEhIASEgBAQAkJACAiBgiIgYlvQidWwhIAQEAJCQAgIASEgBISAEBACZUFAxLYsM61xCgEhIASEgBAQAkJACAgBISAECoqAiG1BJ1bDEgJCQAgIASEgBISAEBACQkAIlAUBEduyzLTGKQSEgBAQAkJACAgBISAEhIAQKCgCIrYFnVgNSwgIASEgBISAEBACQkAICAEhUBYERGzLMtMapxAQAkJACAgBISAEhIAQEAJCoKAIiNgWdGI1LCEgBISAEBACQkAICAEhIASEQFkQELEty0xrnEJACAgBISAEhIAQEAJCQAgIgYIiIGJb0InVsISAEBACQkAICAEhIASEgBAQAmVBQMS2LDOtcQoBISAEhIAQEAJCQAgIASEgBAqKgIhtQSdWwxICQkAICAEhIASEgBAQAkJACJQFARHbssy0xikEhIAQEAJCQAgIASEgBISAECgoAv8P1a/Uo2eDAEAAAAAASUVORK5CYII=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" y="656302"/>
            <a:ext cx="11982787" cy="59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277" y="4198"/>
            <a:ext cx="5136092" cy="721161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800" b="1" err="1">
                <a:latin typeface="Calibri"/>
                <a:ea typeface="Calibri"/>
                <a:cs typeface="Calibri"/>
              </a:rPr>
              <a:t>Ruzzini</a:t>
            </a:r>
            <a:r>
              <a:rPr lang="en-US" sz="4800" b="1" dirty="0">
                <a:latin typeface="Calibri"/>
                <a:ea typeface="Calibri"/>
                <a:cs typeface="Calibri"/>
              </a:rPr>
              <a:t> Palace</a:t>
            </a:r>
            <a:endParaRPr lang="en-US"/>
          </a:p>
          <a:p>
            <a:pPr marL="457200" indent="-457200"/>
            <a:r>
              <a:rPr lang="en-US" err="1">
                <a:latin typeface="Calibri"/>
                <a:ea typeface="Calibri"/>
                <a:cs typeface="Calibri"/>
              </a:rPr>
              <a:t>Ruzzini</a:t>
            </a:r>
            <a:r>
              <a:rPr lang="en-US" dirty="0">
                <a:latin typeface="Calibri"/>
                <a:ea typeface="Calibri"/>
                <a:cs typeface="Calibri"/>
              </a:rPr>
              <a:t> Palace is a luxurious hotel website with a sleek design that reflects its historic charm, offering essential features for a smooth user experience.</a:t>
            </a:r>
            <a:endParaRPr lang="ar-EG">
              <a:latin typeface="Calibri"/>
              <a:ea typeface="Calibri"/>
              <a:cs typeface="Calibri"/>
            </a:endParaRPr>
          </a:p>
          <a:p>
            <a:pPr marL="457200" indent="-457200"/>
            <a:r>
              <a:rPr lang="en-US" b="1" dirty="0">
                <a:latin typeface="Calibri Light"/>
                <a:ea typeface="Calibri Light"/>
                <a:cs typeface="Calibri Light"/>
              </a:rPr>
              <a:t>Homepage Features</a:t>
            </a:r>
            <a:endParaRPr lang="en-US" dirty="0">
              <a:latin typeface="Calibri Light"/>
              <a:ea typeface="Calibri Light"/>
              <a:cs typeface="Calibri Light"/>
            </a:endParaRPr>
          </a:p>
          <a:p>
            <a:pPr marL="457200" indent="-457200"/>
            <a:r>
              <a:rPr lang="en-US" b="1" dirty="0">
                <a:latin typeface="Calibri Light"/>
                <a:ea typeface="Calibri Light"/>
                <a:cs typeface="Calibri Light"/>
              </a:rPr>
              <a:t>Navigation bar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: "Rooms &amp; Suites," "Offers," and "Gallery."</a:t>
            </a:r>
          </a:p>
          <a:p>
            <a:pPr marL="457200" indent="-457200"/>
            <a:r>
              <a:rPr lang="en-US" b="1" dirty="0">
                <a:latin typeface="Calibri Light"/>
                <a:ea typeface="Calibri Light"/>
                <a:cs typeface="Calibri Light"/>
              </a:rPr>
              <a:t>Book Now</a:t>
            </a:r>
            <a:r>
              <a:rPr lang="en-US" dirty="0"/>
              <a:t>: 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Direct booking button.</a:t>
            </a:r>
          </a:p>
          <a:p>
            <a:pPr marL="457200" indent="-457200"/>
            <a:r>
              <a:rPr lang="en-US" b="1" dirty="0">
                <a:latin typeface="Calibri Light"/>
                <a:ea typeface="Calibri Light"/>
                <a:cs typeface="Calibri Light"/>
              </a:rPr>
              <a:t>Contact &amp; Location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: Easy access to contact details and location.</a:t>
            </a:r>
          </a:p>
          <a:p>
            <a:pPr marL="457200" indent="-457200"/>
            <a:endParaRPr lang="en-US" dirty="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832" y="0"/>
            <a:ext cx="6467169" cy="68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01CC55D-ED54-4C5C-95E6-10947BD110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>
                <a:latin typeface="Calibri"/>
                <a:ea typeface="Calibri"/>
                <a:cs typeface="Calibri"/>
              </a:rPr>
              <a:t>Ruzzini Palace</a:t>
            </a:r>
            <a:r>
              <a:rPr lang="ar-EG" sz="3700" b="1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ar-EG" sz="3700" b="1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700" b="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1DE889C7-FAD6-4397-98E2-05D5034844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873B707-463F-40B0-8227-E8CC6C67EB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C7F43CE0-E5D7-AA63-99CB-51C19C6AE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13237C8-E62C-4F0D-A318-BD6FB6C2D1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website&#10;&#10;AI-generated content may be incorrect.">
            <a:extLst>
              <a:ext uri="{FF2B5EF4-FFF2-40B4-BE49-F238E27FC236}">
                <a16:creationId xmlns:a16="http://schemas.microsoft.com/office/drawing/2014/main" xmlns="" id="{4623238F-538A-EF6E-BFBB-0F8C38FF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78" r="-2" b="-2"/>
          <a:stretch/>
        </p:blipFill>
        <p:spPr>
          <a:xfrm>
            <a:off x="4961788" y="222079"/>
            <a:ext cx="6476046" cy="640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7D144591-E9E9-4209-8701-3BB48A917D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92A4B-7A1B-225D-D9E6-2404517E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-2099026"/>
            <a:ext cx="3971829" cy="5466423"/>
          </a:xfrm>
        </p:spPr>
        <p:txBody>
          <a:bodyPr>
            <a:normAutofit/>
          </a:bodyPr>
          <a:lstStyle/>
          <a:p>
            <a:r>
              <a:rPr lang="en-US" sz="5200" b="1" dirty="0"/>
              <a:t>Key Features</a:t>
            </a:r>
            <a:r>
              <a:rPr lang="en-US" sz="5200" b="1" dirty="0">
                <a:solidFill>
                  <a:schemeClr val="accent2"/>
                </a:solidFill>
              </a:rPr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E1C0B88-B1A4-E421-8F1F-6560704189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436471"/>
              </p:ext>
            </p:extLst>
          </p:nvPr>
        </p:nvGraphicFramePr>
        <p:xfrm>
          <a:off x="4195119" y="3883"/>
          <a:ext cx="7994399" cy="6672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3703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xmlns="" id="{058A14AF-9FB5-4CC7-BA35-E8E85D3ED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3D8D46-4E61-9798-240F-F5886223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94" y="417822"/>
            <a:ext cx="10066122" cy="12984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600" b="1" kern="1200" dirty="0">
                <a:latin typeface="+mj-lt"/>
                <a:ea typeface="+mj-ea"/>
                <a:cs typeface="+mj-cs"/>
              </a:rPr>
              <a:t> </a:t>
            </a:r>
            <a:r>
              <a:rPr lang="en-US" sz="4800" b="1" kern="1200" dirty="0">
                <a:latin typeface="+mj-lt"/>
                <a:ea typeface="+mj-ea"/>
                <a:cs typeface="+mj-cs"/>
              </a:rPr>
              <a:t>System</a:t>
            </a:r>
            <a:r>
              <a:rPr lang="en-US" sz="4800" b="1" dirty="0"/>
              <a:t> Life Cycle</a:t>
            </a:r>
            <a:r>
              <a:rPr lang="en-US" sz="4800" b="1" kern="1200" dirty="0"/>
              <a:t/>
            </a:r>
            <a:br>
              <a:rPr lang="en-US" sz="4800" b="1" kern="1200" dirty="0"/>
            </a:br>
            <a:r>
              <a:rPr lang="en-US" sz="4800" b="1" dirty="0"/>
              <a:t>  Waterfall  Model</a:t>
            </a:r>
            <a:r>
              <a:rPr lang="en-US" sz="2600" b="1" dirty="0"/>
              <a:t/>
            </a:r>
            <a:br>
              <a:rPr lang="en-US" sz="2600" b="1" dirty="0"/>
            </a:br>
            <a:r>
              <a:rPr lang="en-US" sz="2600" b="1" kern="1200" dirty="0">
                <a:latin typeface="+mj-lt"/>
                <a:ea typeface="+mj-ea"/>
                <a:cs typeface="+mj-cs"/>
              </a:rPr>
              <a:t> 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3A9A4357-BD1D-4622-A4FE-766E6AB8DE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E659831F-0D9A-4C63-9EBB-8435B85A44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A6E750-B75A-9EA1-4584-99BBD8B3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4" name="Picture 3" descr="A diagram of software development&#10;&#10;AI-generated content may be incorrect.">
            <a:extLst>
              <a:ext uri="{FF2B5EF4-FFF2-40B4-BE49-F238E27FC236}">
                <a16:creationId xmlns:a16="http://schemas.microsoft.com/office/drawing/2014/main" xmlns="" id="{35357050-F3E7-F040-F015-1AF6CFCE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41" y="2392138"/>
            <a:ext cx="9372168" cy="3867585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E6995CE5-F890-4ABA-82A2-26507CE8D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6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6903AC-D919-C6B1-8B72-047B23D9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                    System  Requirements </a:t>
            </a:r>
          </a:p>
        </p:txBody>
      </p:sp>
      <p:pic>
        <p:nvPicPr>
          <p:cNvPr id="4" name="Content Placeholder 3" descr="A person holding a piece of paper&#10;&#10;Description automatically generated">
            <a:extLst>
              <a:ext uri="{FF2B5EF4-FFF2-40B4-BE49-F238E27FC236}">
                <a16:creationId xmlns:a16="http://schemas.microsoft.com/office/drawing/2014/main" xmlns="" id="{FACEAE41-64D8-1E45-AB14-635F47FF0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904" y="1708357"/>
            <a:ext cx="1894618" cy="46605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C9E0BA-BE25-7B5B-10DB-8D3DC5F5E3A7}"/>
              </a:ext>
            </a:extLst>
          </p:cNvPr>
          <p:cNvSpPr txBox="1"/>
          <p:nvPr/>
        </p:nvSpPr>
        <p:spPr>
          <a:xfrm>
            <a:off x="147127" y="1187476"/>
            <a:ext cx="4623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Functional 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92809CB-D585-F16E-AF26-628A2BC728F2}"/>
              </a:ext>
            </a:extLst>
          </p:cNvPr>
          <p:cNvSpPr txBox="1"/>
          <p:nvPr/>
        </p:nvSpPr>
        <p:spPr>
          <a:xfrm>
            <a:off x="6205537" y="1068609"/>
            <a:ext cx="58042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Non  Functional 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84E2A51-9BE3-B0CF-CC88-937DBB9CDD33}"/>
              </a:ext>
            </a:extLst>
          </p:cNvPr>
          <p:cNvSpPr txBox="1"/>
          <p:nvPr/>
        </p:nvSpPr>
        <p:spPr>
          <a:xfrm>
            <a:off x="8327116" y="1531939"/>
            <a:ext cx="459787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b="1" dirty="0">
              <a:solidFill>
                <a:srgbClr val="3B365F"/>
              </a:solidFill>
              <a:latin typeface="Antique Olive Compact"/>
            </a:endParaRPr>
          </a:p>
          <a:p>
            <a:pPr algn="l"/>
            <a:r>
              <a:rPr lang="en-US" b="1" dirty="0">
                <a:latin typeface="Antique Olive Compact"/>
                <a:ea typeface="Antique Olive Compact"/>
                <a:cs typeface="Antique Olive Compact"/>
              </a:rPr>
              <a:t>​</a:t>
            </a:r>
            <a:endParaRPr lang="en-US" b="1" dirty="0"/>
          </a:p>
        </p:txBody>
      </p:sp>
      <p:graphicFrame>
        <p:nvGraphicFramePr>
          <p:cNvPr id="14" name="TextBox 7">
            <a:extLst>
              <a:ext uri="{FF2B5EF4-FFF2-40B4-BE49-F238E27FC236}">
                <a16:creationId xmlns:a16="http://schemas.microsoft.com/office/drawing/2014/main" xmlns="" id="{F839FEAB-3DCB-4810-EDD8-5F72D8CB2B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349986"/>
              </p:ext>
            </p:extLst>
          </p:nvPr>
        </p:nvGraphicFramePr>
        <p:xfrm>
          <a:off x="146040" y="1560517"/>
          <a:ext cx="4858486" cy="503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3" name="Diagram 62">
            <a:extLst>
              <a:ext uri="{FF2B5EF4-FFF2-40B4-BE49-F238E27FC236}">
                <a16:creationId xmlns:a16="http://schemas.microsoft.com/office/drawing/2014/main" xmlns="" id="{C1A53435-32C3-A3DE-6451-A0F5F6658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604472"/>
              </p:ext>
            </p:extLst>
          </p:nvPr>
        </p:nvGraphicFramePr>
        <p:xfrm>
          <a:off x="6399937" y="1552388"/>
          <a:ext cx="5497389" cy="5300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70718245"/>
      </p:ext>
    </p:extLst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xmlns="" id="{47942995-B07F-4636-9A06-C6A104B26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15FCFE-85C6-65AC-8FC6-1D64525D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anchor="t" bIns="45720" lIns="91440" rIns="91440" rtlCol="0" tIns="45720" vert="horz">
            <a:normAutofit/>
          </a:bodyPr>
          <a:lstStyle/>
          <a:p>
            <a:r>
              <a:rPr b="1" kern="1200"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B22D24AB-7665-56EC-1281-3A7EB231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anchor="b" bIns="45720" lIns="91440" rIns="91440" rtlCol="0" tIns="45720" vert="horz">
            <a:normAutofit/>
          </a:bodyPr>
          <a:lstStyle/>
          <a:p>
            <a:pPr indent="0" marL="0">
              <a:buNone/>
            </a:pPr>
            <a:r>
              <a:rPr kern="1200"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 noGrp="1" noMove="1" noResize="1" noRot="1" noUngrp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" blurRad="139700" dir="5400000" dist="127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pic>
        <p:nvPicPr>
          <p:cNvPr descr="A diagram of data flow diagram&#10;&#10;AI-generated content may be incorrect." id="3" name="Picture 2">
            <a:extLst>
              <a:ext uri="{FF2B5EF4-FFF2-40B4-BE49-F238E27FC236}">
                <a16:creationId xmlns:a16="http://schemas.microsoft.com/office/drawing/2014/main" xmlns="" id="{7579295B-E6B5-82EA-5AE7-F4C34F518C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9" r="-1" t="19"/>
          <a:stretch/>
        </p:blipFill>
        <p:spPr>
          <a:xfrm>
            <a:off x="5957604" y="666728"/>
            <a:ext cx="5465777" cy="546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03DFB2-A4EB-9A25-FDFF-ECAB47E8481C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solidFill>
                  <a:srgbClr val="FFFFFF"/>
                </a:solidFill>
              </a:rPr>
              <a:t>          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9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354F2F-B41A-AFB6-D959-ED827531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24" y="65575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Entity  Relationship  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</a:t>
            </a:r>
            <a:r>
              <a:rPr lang="en-US" sz="4800" b="1" dirty="0">
                <a:solidFill>
                  <a:schemeClr val="bg1"/>
                </a:solidFill>
              </a:rPr>
              <a:t>(ERD)</a:t>
            </a:r>
            <a:endParaRPr lang="en-US" sz="4800" b="1" kern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Content Placeholder 4" descr="A screenshot of a diagram&#10;&#10;AI-generated content may be incorrect.">
            <a:extLst>
              <a:ext uri="{FF2B5EF4-FFF2-40B4-BE49-F238E27FC236}">
                <a16:creationId xmlns:a16="http://schemas.microsoft.com/office/drawing/2014/main" xmlns="" id="{0789E84F-F311-858A-6E7C-A8FD599DE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" y="1514135"/>
            <a:ext cx="12191997" cy="4873464"/>
          </a:xfrm>
        </p:spPr>
      </p:pic>
    </p:spTree>
    <p:extLst>
      <p:ext uri="{BB962C8B-B14F-4D97-AF65-F5344CB8AC3E}">
        <p14:creationId xmlns:p14="http://schemas.microsoft.com/office/powerpoint/2010/main" val="357651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058A14AF-9FB5-4CC7-BA35-E8E85D3ED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263A30-76A7-70F5-5B28-2B41C63E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50092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b="1" dirty="0"/>
              <a:t>Context  Diagram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A9A4357-BD1D-4622-A4FE-766E6AB8DE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659831F-0D9A-4C63-9EBB-8435B85A44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xmlns="" id="{0FEA99EB-CBFC-F757-2E01-E6A19BEBB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Content Placeholder 5" descr="A diagram of a hotel&#10;&#10;AI-generated content may be incorrect.">
            <a:extLst>
              <a:ext uri="{FF2B5EF4-FFF2-40B4-BE49-F238E27FC236}">
                <a16:creationId xmlns:a16="http://schemas.microsoft.com/office/drawing/2014/main" xmlns="" id="{485300ED-17D2-429D-4993-7192FE8D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9" y="2372807"/>
            <a:ext cx="10813790" cy="398862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E6995CE5-F890-4ABA-82A2-26507CE8D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81105C-A97D-E6DB-CF6B-21272AC0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256"/>
            <a:ext cx="10515600" cy="1325563"/>
          </a:xfrm>
        </p:spPr>
        <p:txBody>
          <a:bodyPr/>
          <a:lstStyle/>
          <a:p>
            <a:r>
              <a:rPr lang="en-US" dirty="0"/>
              <a:t>                                   </a:t>
            </a:r>
            <a:r>
              <a:rPr lang="en-US" sz="7200" b="1" dirty="0"/>
              <a:t>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E314B4-ABE6-CED4-480F-30F8E6C55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6634" y="3559451"/>
            <a:ext cx="2277166" cy="2617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/>
              <a:t>.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xmlns="" id="{963F4482-5939-7574-3AEE-9C4144F9ED29}"/>
              </a:ext>
            </a:extLst>
          </p:cNvPr>
          <p:cNvSpPr/>
          <p:nvPr/>
        </p:nvSpPr>
        <p:spPr>
          <a:xfrm>
            <a:off x="445804" y="3755511"/>
            <a:ext cx="2040207" cy="570177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Youmna  </a:t>
            </a:r>
            <a:r>
              <a:rPr lang="en-US" err="1"/>
              <a:t>Abdeltawab</a:t>
            </a:r>
            <a:r>
              <a:rPr lang="en-US"/>
              <a:t>  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xmlns="" id="{44D4645F-DF74-12FE-8AE2-2D2B2B223C6B}"/>
              </a:ext>
            </a:extLst>
          </p:cNvPr>
          <p:cNvSpPr/>
          <p:nvPr/>
        </p:nvSpPr>
        <p:spPr>
          <a:xfrm>
            <a:off x="3487135" y="3766553"/>
            <a:ext cx="2007078" cy="38243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Shahd  Nady 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xmlns="" id="{A398BF9B-EE74-3C01-C3D5-2A4E8808BE61}"/>
              </a:ext>
            </a:extLst>
          </p:cNvPr>
          <p:cNvSpPr/>
          <p:nvPr/>
        </p:nvSpPr>
        <p:spPr>
          <a:xfrm>
            <a:off x="6635777" y="3752176"/>
            <a:ext cx="2007078" cy="38243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Shahd Ahmad  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xmlns="" id="{07224C5C-7124-938F-5F5D-F55E2DAC345F}"/>
              </a:ext>
            </a:extLst>
          </p:cNvPr>
          <p:cNvSpPr/>
          <p:nvPr/>
        </p:nvSpPr>
        <p:spPr>
          <a:xfrm>
            <a:off x="9640644" y="6411988"/>
            <a:ext cx="2007078" cy="38243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Emad Salib </a:t>
            </a: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xmlns="" id="{9AD4CBFC-426B-4DEC-BB7F-D6B01DCF17C6}"/>
              </a:ext>
            </a:extLst>
          </p:cNvPr>
          <p:cNvSpPr/>
          <p:nvPr/>
        </p:nvSpPr>
        <p:spPr>
          <a:xfrm>
            <a:off x="6635777" y="6469497"/>
            <a:ext cx="2007078" cy="38243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Mohamed Omer </a:t>
            </a: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xmlns="" id="{D6E0A964-2C77-4A4A-8C06-9651CFD527E0}"/>
              </a:ext>
            </a:extLst>
          </p:cNvPr>
          <p:cNvSpPr/>
          <p:nvPr/>
        </p:nvSpPr>
        <p:spPr>
          <a:xfrm>
            <a:off x="3745927" y="6469496"/>
            <a:ext cx="2007078" cy="32492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Mohamed  Rady </a:t>
            </a:r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xmlns="" id="{C7063C3C-7AB2-ED94-D145-B485203199C7}"/>
              </a:ext>
            </a:extLst>
          </p:cNvPr>
          <p:cNvSpPr/>
          <p:nvPr/>
        </p:nvSpPr>
        <p:spPr>
          <a:xfrm>
            <a:off x="9669399" y="3752176"/>
            <a:ext cx="2007078" cy="38243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Noran Mohamad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06D0805-5D08-2172-0857-829792E3A137}"/>
              </a:ext>
            </a:extLst>
          </p:cNvPr>
          <p:cNvSpPr txBox="1"/>
          <p:nvPr/>
        </p:nvSpPr>
        <p:spPr>
          <a:xfrm>
            <a:off x="138043" y="4388779"/>
            <a:ext cx="437813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Supervisor  </a:t>
            </a:r>
            <a:r>
              <a:rPr lang="en-US" sz="2800" b="1">
                <a:solidFill>
                  <a:schemeClr val="tx2"/>
                </a:solidFill>
              </a:rPr>
              <a:t>: </a:t>
            </a:r>
          </a:p>
          <a:p>
            <a:r>
              <a:rPr lang="en-US" sz="2800" b="1">
                <a:solidFill>
                  <a:schemeClr val="tx2"/>
                </a:solidFill>
              </a:rPr>
              <a:t>Dr. </a:t>
            </a:r>
            <a:r>
              <a:rPr lang="en-US" sz="2800" b="1">
                <a:solidFill>
                  <a:schemeClr val="tx2"/>
                </a:solidFill>
                <a:latin typeface="Aptos"/>
              </a:rPr>
              <a:t> </a:t>
            </a:r>
            <a:r>
              <a:rPr lang="en" sz="2800" b="1">
                <a:solidFill>
                  <a:schemeClr val="tx2"/>
                </a:solidFill>
                <a:latin typeface="Consolas"/>
              </a:rPr>
              <a:t>Amira Idris 
</a:t>
            </a:r>
            <a:r>
              <a:rPr lang="en" sz="2400" b="1">
                <a:solidFill>
                  <a:schemeClr val="tx2"/>
                </a:solidFill>
                <a:latin typeface="Consolas"/>
              </a:rPr>
              <a:t>Eng</a:t>
            </a:r>
            <a:r>
              <a:rPr lang="en" sz="2800" b="1">
                <a:solidFill>
                  <a:schemeClr val="tx2"/>
                </a:solidFill>
                <a:latin typeface="Consolas"/>
              </a:rPr>
              <a:t>. Rehab Abu Al-Hassan</a:t>
            </a:r>
            <a:endParaRPr lang="en" sz="2800" b="1">
              <a:solidFill>
                <a:schemeClr val="tx2"/>
              </a:solidFill>
            </a:endParaRPr>
          </a:p>
        </p:txBody>
      </p:sp>
      <p:pic>
        <p:nvPicPr>
          <p:cNvPr id="18" name="Picture 17" descr="A person taking a selfie&#10;&#10;Description automatically generated">
            <a:extLst>
              <a:ext uri="{FF2B5EF4-FFF2-40B4-BE49-F238E27FC236}">
                <a16:creationId xmlns:a16="http://schemas.microsoft.com/office/drawing/2014/main" xmlns="" id="{0FB220CA-66C9-3360-D871-03D3B3C3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1661317"/>
            <a:ext cx="2980255" cy="2046737"/>
          </a:xfrm>
          <a:prstGeom prst="rect">
            <a:avLst/>
          </a:prstGeom>
        </p:spPr>
      </p:pic>
      <p:pic>
        <p:nvPicPr>
          <p:cNvPr id="19" name="Picture 18" descr="A person wearing a scarf and a scarf&#10;&#10;Description automatically generated">
            <a:extLst>
              <a:ext uri="{FF2B5EF4-FFF2-40B4-BE49-F238E27FC236}">
                <a16:creationId xmlns:a16="http://schemas.microsoft.com/office/drawing/2014/main" xmlns="" id="{DAED5091-A37A-DB79-F500-E5AB8AF9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881" y="1654590"/>
            <a:ext cx="2602707" cy="2069686"/>
          </a:xfrm>
          <a:prstGeom prst="rect">
            <a:avLst/>
          </a:prstGeom>
        </p:spPr>
      </p:pic>
      <p:pic>
        <p:nvPicPr>
          <p:cNvPr id="20" name="Picture 19" descr="A person in a white sweatshirt&#10;&#10;Description automatically generated">
            <a:extLst>
              <a:ext uri="{FF2B5EF4-FFF2-40B4-BE49-F238E27FC236}">
                <a16:creationId xmlns:a16="http://schemas.microsoft.com/office/drawing/2014/main" xmlns="" id="{28C9C354-95DD-8CB9-AF56-63A59CA32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911" y="4348164"/>
            <a:ext cx="2602706" cy="20550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8A7BEE5-8E33-C014-CE9A-15CA7FC6A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444" y="4229100"/>
            <a:ext cx="2007394" cy="2233613"/>
          </a:xfrm>
          <a:prstGeom prst="rect">
            <a:avLst/>
          </a:prstGeom>
        </p:spPr>
      </p:pic>
      <p:pic>
        <p:nvPicPr>
          <p:cNvPr id="10" name="Picture 9" descr="A person taking a selfie&#10;&#10;Description automatically generated">
            <a:extLst>
              <a:ext uri="{FF2B5EF4-FFF2-40B4-BE49-F238E27FC236}">
                <a16:creationId xmlns:a16="http://schemas.microsoft.com/office/drawing/2014/main" xmlns="" id="{4EB4274C-678F-1F7E-2FC5-B8A746CE5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51" y="1448903"/>
            <a:ext cx="2601845" cy="2259496"/>
          </a:xfrm>
          <a:prstGeom prst="rect">
            <a:avLst/>
          </a:prstGeom>
        </p:spPr>
      </p:pic>
      <p:pic>
        <p:nvPicPr>
          <p:cNvPr id="12" name="Picture 11" descr="A person wearing a head scarf smiling&#10;&#10;Description automatically generated">
            <a:extLst>
              <a:ext uri="{FF2B5EF4-FFF2-40B4-BE49-F238E27FC236}">
                <a16:creationId xmlns:a16="http://schemas.microsoft.com/office/drawing/2014/main" xmlns="" id="{F7D29658-1A79-A597-85CD-4579C07B6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470" y="1459947"/>
            <a:ext cx="2513495" cy="2248454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xmlns="" id="{C18AC0F0-0E86-B15C-65F3-5AD886BDC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7320" y="4338320"/>
            <a:ext cx="2296160" cy="20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94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8D7F18-9DEE-9019-66AD-71C66AB0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8" y="920829"/>
            <a:ext cx="11694897" cy="7860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  Flow  Diagram  </a:t>
            </a:r>
            <a:r>
              <a:rPr lang="en" b="1" dirty="0">
                <a:solidFill>
                  <a:schemeClr val="bg1"/>
                </a:solidFill>
                <a:latin typeface="Consolas"/>
              </a:rPr>
              <a:t>booking Process level 1</a:t>
            </a:r>
            <a:endParaRPr lang="en-US" b="1" kern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51106E3-F71F-ECDA-D355-BA459477B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0"/>
            <a:ext cx="11335521" cy="45984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" dirty="0"/>
              <a:t>.</a:t>
            </a:r>
          </a:p>
        </p:txBody>
      </p:sp>
      <p:pic>
        <p:nvPicPr>
          <p:cNvPr id="6" name="Picture 5" descr="A diagram of a payment process&#10;&#10;AI-generated content may be incorrect.">
            <a:extLst>
              <a:ext uri="{FF2B5EF4-FFF2-40B4-BE49-F238E27FC236}">
                <a16:creationId xmlns:a16="http://schemas.microsoft.com/office/drawing/2014/main" xmlns="" id="{EA7B4E7F-E0D1-8C95-3B19-A2845FA7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7" y="1583758"/>
            <a:ext cx="11048998" cy="5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33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92A4E4-E1E1-4A7E-6E92-26567266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10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 Flow  Diagram  canceling  process</a:t>
            </a:r>
            <a:r>
              <a:rPr lang="en-US" dirty="0">
                <a:solidFill>
                  <a:schemeClr val="bg1"/>
                </a:solidFill>
              </a:rPr>
              <a:t>  level  1</a:t>
            </a:r>
            <a:endParaRPr lang="en-US" kern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Content Placeholder 5" descr="A diagram of a hotel&#10;&#10;AI-generated content may be incorrect.">
            <a:extLst>
              <a:ext uri="{FF2B5EF4-FFF2-40B4-BE49-F238E27FC236}">
                <a16:creationId xmlns:a16="http://schemas.microsoft.com/office/drawing/2014/main" xmlns="" id="{8067B9EC-4767-A04B-4658-94C09C645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33" y="1411177"/>
            <a:ext cx="11672629" cy="5727923"/>
          </a:xfrm>
        </p:spPr>
      </p:pic>
    </p:spTree>
    <p:extLst>
      <p:ext uri="{BB962C8B-B14F-4D97-AF65-F5344CB8AC3E}">
        <p14:creationId xmlns:p14="http://schemas.microsoft.com/office/powerpoint/2010/main" val="2653583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8D7F18-9DEE-9019-66AD-71C66AB0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0" y="1024799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Authentications  and View rooms </a:t>
            </a:r>
            <a:r>
              <a:rPr lang="en-US" sz="4800" b="1" kern="1200" dirty="0">
                <a:solidFill>
                  <a:schemeClr val="bg1"/>
                </a:solidFill>
                <a:ea typeface="+mj-lt"/>
                <a:cs typeface="+mj-lt"/>
              </a:rPr>
              <a:t>Diagram</a:t>
            </a:r>
            <a:endParaRPr lang="en-US" sz="4800" b="1" dirty="0">
              <a:solidFill>
                <a:schemeClr val="bg1"/>
              </a:solidFill>
              <a:ea typeface="+mj-lt"/>
              <a:cs typeface="+mj-lt"/>
            </a:endParaRPr>
          </a:p>
          <a:p>
            <a:pPr algn="ctr"/>
            <a:endParaRPr lang="en-US" sz="3200" b="1" kern="12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3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diagram of a guest login&#10;&#10;AI-generated content may be incorrect.">
            <a:extLst>
              <a:ext uri="{FF2B5EF4-FFF2-40B4-BE49-F238E27FC236}">
                <a16:creationId xmlns:a16="http://schemas.microsoft.com/office/drawing/2014/main" xmlns="" id="{03CCF93A-4B39-FEA5-1463-7F6EC272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90" y="1550988"/>
            <a:ext cx="11052909" cy="5103018"/>
          </a:xfrm>
        </p:spPr>
      </p:pic>
    </p:spTree>
    <p:extLst>
      <p:ext uri="{BB962C8B-B14F-4D97-AF65-F5344CB8AC3E}">
        <p14:creationId xmlns:p14="http://schemas.microsoft.com/office/powerpoint/2010/main" val="617607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1B2B030-4738-4359-9E46-144B7C8BFF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E722B2DD-E14D-4972-9D98-5D6E61B1B2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Frontend Images – Browse 26,890 Stock Photos, Vectors, and Video ...">
            <a:extLst>
              <a:ext uri="{FF2B5EF4-FFF2-40B4-BE49-F238E27FC236}">
                <a16:creationId xmlns:a16="http://schemas.microsoft.com/office/drawing/2014/main" xmlns="" id="{5B2BA228-BD60-BCF2-BE7A-37A2F93A1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1" b="1"/>
          <a:stretch>
            <a:fillRect/>
          </a:stretch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33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48E2C0-DA4F-3386-AD3E-0248F199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E76163-4E17-F335-ACE4-AD9206CB56D6}"/>
              </a:ext>
            </a:extLst>
          </p:cNvPr>
          <p:cNvSpPr txBox="1"/>
          <p:nvPr/>
        </p:nvSpPr>
        <p:spPr>
          <a:xfrm>
            <a:off x="139194" y="367909"/>
            <a:ext cx="66731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latin typeface="Antique Olive Compact"/>
              </a:rPr>
              <a:t>Registration page​</a:t>
            </a:r>
            <a:endParaRPr lang="en-US" sz="48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6EFD144-01FB-126C-C3DF-B437F6441879}"/>
              </a:ext>
            </a:extLst>
          </p:cNvPr>
          <p:cNvSpPr txBox="1"/>
          <p:nvPr/>
        </p:nvSpPr>
        <p:spPr>
          <a:xfrm>
            <a:off x="307274" y="1689564"/>
            <a:ext cx="381765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solidFill>
                  <a:schemeClr val="tx2"/>
                </a:solidFill>
                <a:latin typeface="ADLaM Display"/>
              </a:rPr>
              <a:t>New users create</a:t>
            </a:r>
            <a:endParaRPr lang="en-US" sz="2800">
              <a:solidFill>
                <a:schemeClr val="tx2"/>
              </a:solidFill>
              <a:latin typeface="Aptos" panose="020B0004020202020204"/>
            </a:endParaRPr>
          </a:p>
          <a:p>
            <a:r>
              <a:rPr lang="en-GB" sz="2800" dirty="0">
                <a:solidFill>
                  <a:schemeClr val="tx2"/>
                </a:solidFill>
                <a:latin typeface="ADLaM Display"/>
              </a:rPr>
              <a:t> an account by providing </a:t>
            </a:r>
            <a:endParaRPr lang="en-US" sz="2800">
              <a:solidFill>
                <a:schemeClr val="tx2"/>
              </a:solidFill>
              <a:latin typeface="Aptos" panose="020B0004020202020204"/>
            </a:endParaRPr>
          </a:p>
          <a:p>
            <a:r>
              <a:rPr lang="en-GB" sz="2800" dirty="0">
                <a:solidFill>
                  <a:schemeClr val="tx2"/>
                </a:solidFill>
                <a:latin typeface="ADLaM Display"/>
              </a:rPr>
              <a:t>basic information</a:t>
            </a:r>
            <a:endParaRPr lang="en-US" sz="2800">
              <a:solidFill>
                <a:schemeClr val="tx2"/>
              </a:solidFill>
              <a:latin typeface="Aptos" panose="020B0004020202020204"/>
            </a:endParaRPr>
          </a:p>
          <a:p>
            <a:r>
              <a:rPr lang="en-GB" sz="2800" dirty="0">
                <a:solidFill>
                  <a:schemeClr val="tx2"/>
                </a:solidFill>
                <a:latin typeface="ADLaM Display"/>
              </a:rPr>
              <a:t> and setting a password</a:t>
            </a:r>
            <a:endParaRPr lang="en-US" sz="2800">
              <a:solidFill>
                <a:schemeClr val="tx2"/>
              </a:solidFill>
            </a:endParaRPr>
          </a:p>
        </p:txBody>
      </p:sp>
      <p:pic>
        <p:nvPicPr>
          <p:cNvPr id="6" name="Content Placeholder 5" descr="A screenshot of a login form&#10;&#10;AI-generated content may be incorrect.">
            <a:extLst>
              <a:ext uri="{FF2B5EF4-FFF2-40B4-BE49-F238E27FC236}">
                <a16:creationId xmlns:a16="http://schemas.microsoft.com/office/drawing/2014/main" xmlns="" id="{31130DE8-A186-5008-24E3-99B5D0296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5990" y="369574"/>
            <a:ext cx="7070810" cy="6357667"/>
          </a:xfrm>
        </p:spPr>
      </p:pic>
    </p:spTree>
    <p:extLst>
      <p:ext uri="{BB962C8B-B14F-4D97-AF65-F5344CB8AC3E}">
        <p14:creationId xmlns:p14="http://schemas.microsoft.com/office/powerpoint/2010/main" val="3933677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4EBC49-5213-2BE6-C102-6D8AAE3D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78FBF65-38E8-DD2E-D432-06C4736334DE}"/>
              </a:ext>
            </a:extLst>
          </p:cNvPr>
          <p:cNvSpPr txBox="1"/>
          <p:nvPr/>
        </p:nvSpPr>
        <p:spPr>
          <a:xfrm>
            <a:off x="211528" y="65126"/>
            <a:ext cx="49682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latin typeface="Antique Olive Compact"/>
              </a:rPr>
              <a:t>Log in Page</a:t>
            </a:r>
            <a:endParaRPr lang="en-US" sz="48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07A586B-26CE-81EF-02D7-325A7AC0F1D0}"/>
              </a:ext>
            </a:extLst>
          </p:cNvPr>
          <p:cNvSpPr txBox="1"/>
          <p:nvPr/>
        </p:nvSpPr>
        <p:spPr>
          <a:xfrm>
            <a:off x="323448" y="1025061"/>
            <a:ext cx="356684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ADLaM Display"/>
              </a:rPr>
              <a:t>Users enter their credentials to access their accounts securely</a:t>
            </a:r>
            <a:r>
              <a:rPr lang="en-GB" sz="2800" dirty="0">
                <a:latin typeface="Calibri"/>
              </a:rPr>
              <a:t>.</a:t>
            </a:r>
            <a:r>
              <a:rPr lang="en-US" sz="2800" dirty="0">
                <a:latin typeface="Calibri"/>
                <a:ea typeface="Calibri"/>
                <a:cs typeface="Calibri"/>
              </a:rPr>
              <a:t>​</a:t>
            </a:r>
            <a:endParaRPr lang="en-US" sz="2800"/>
          </a:p>
        </p:txBody>
      </p:sp>
      <p:pic>
        <p:nvPicPr>
          <p:cNvPr id="22" name="Content Placeholder 21" descr="A screenshot of a sign in form&#10;&#10;AI-generated content may be incorrect.">
            <a:extLst>
              <a:ext uri="{FF2B5EF4-FFF2-40B4-BE49-F238E27FC236}">
                <a16:creationId xmlns:a16="http://schemas.microsoft.com/office/drawing/2014/main" xmlns="" id="{7C8BB52F-B6B5-9A8E-92A8-15867D5E3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876" y="369573"/>
            <a:ext cx="7794246" cy="6372044"/>
          </a:xfrm>
        </p:spPr>
      </p:pic>
    </p:spTree>
    <p:extLst>
      <p:ext uri="{BB962C8B-B14F-4D97-AF65-F5344CB8AC3E}">
        <p14:creationId xmlns:p14="http://schemas.microsoft.com/office/powerpoint/2010/main" val="908647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website with a building and a pool&#10;&#10;AI-generated content may be incorrect.">
            <a:extLst>
              <a:ext uri="{FF2B5EF4-FFF2-40B4-BE49-F238E27FC236}">
                <a16:creationId xmlns:a16="http://schemas.microsoft.com/office/drawing/2014/main" xmlns="" id="{29FA1109-251F-6445-C17A-9B3F022F17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20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4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Rooms&amp;  Suites  page</a:t>
            </a:r>
          </a:p>
        </p:txBody>
      </p:sp>
      <p:pic>
        <p:nvPicPr>
          <p:cNvPr id="5" name="Content Placeholder 4" descr="A screenshot of a hotel room&#10;&#10;AI-generated content may be incorrect.">
            <a:extLst>
              <a:ext uri="{FF2B5EF4-FFF2-40B4-BE49-F238E27FC236}">
                <a16:creationId xmlns:a16="http://schemas.microsoft.com/office/drawing/2014/main" xmlns="" id="{9112C3D3-4DC2-D0CD-A856-6BC27D00C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71" y="1718358"/>
            <a:ext cx="12025808" cy="48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53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Rooms &amp;Suites page </a:t>
            </a:r>
          </a:p>
        </p:txBody>
      </p:sp>
      <p:pic>
        <p:nvPicPr>
          <p:cNvPr id="4" name="Picture 3" descr="A screenshot of a hotel room&#10;&#10;AI-generated content may be incorrect.">
            <a:extLst>
              <a:ext uri="{FF2B5EF4-FFF2-40B4-BE49-F238E27FC236}">
                <a16:creationId xmlns:a16="http://schemas.microsoft.com/office/drawing/2014/main" xmlns="" id="{1240609F-D07C-23EC-49A3-F225F820F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0" y="1718358"/>
            <a:ext cx="11335661" cy="47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5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56" y="-152795"/>
            <a:ext cx="6163363" cy="1399764"/>
          </a:xfrm>
        </p:spPr>
        <p:txBody>
          <a:bodyPr>
            <a:normAutofit/>
          </a:bodyPr>
          <a:lstStyle/>
          <a:p>
            <a:r>
              <a:rPr lang="en-US" sz="4800" b="1" dirty="0"/>
              <a:t>Room Details  page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50F940E7-907F-8116-CE31-9705AA991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2389"/>
            <a:ext cx="12177622" cy="5354037"/>
          </a:xfrm>
        </p:spPr>
      </p:pic>
    </p:spTree>
    <p:extLst>
      <p:ext uri="{BB962C8B-B14F-4D97-AF65-F5344CB8AC3E}">
        <p14:creationId xmlns:p14="http://schemas.microsoft.com/office/powerpoint/2010/main" val="268485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2EB492CD-616E-47F8-933B-5E2D952A05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59383CF9-23B5-4335-9B21-1791C4CF1C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4303A2-AD84-8A3B-DE63-42D9EBF8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40" y="180871"/>
            <a:ext cx="10665838" cy="1256291"/>
          </a:xfrm>
        </p:spPr>
        <p:txBody>
          <a:bodyPr>
            <a:normAutofit/>
          </a:bodyPr>
          <a:lstStyle/>
          <a:p>
            <a:r>
              <a:rPr lang="en-US" sz="4800" b="1" dirty="0"/>
              <a:t>Table of Content </a:t>
            </a:r>
          </a:p>
          <a:p>
            <a:endParaRPr lang="en-US" b="1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007FE00-9498-4706-B255-6437B0252C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xmlns="" id="{78FF1C6F-6462-BF45-02BB-87FFF3B4DE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8943270"/>
              </p:ext>
            </p:extLst>
          </p:nvPr>
        </p:nvGraphicFramePr>
        <p:xfrm>
          <a:off x="849599" y="1130080"/>
          <a:ext cx="10190437" cy="504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0735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926" y="-234908"/>
            <a:ext cx="4290532" cy="1291454"/>
          </a:xfrm>
        </p:spPr>
        <p:txBody>
          <a:bodyPr>
            <a:noAutofit/>
          </a:bodyPr>
          <a:lstStyle/>
          <a:p>
            <a:r>
              <a:rPr lang="en-US" sz="4800" b="1" dirty="0"/>
              <a:t>Events page</a:t>
            </a:r>
          </a:p>
        </p:txBody>
      </p:sp>
      <p:pic>
        <p:nvPicPr>
          <p:cNvPr id="6" name="Content Placeholder 5" descr="A screenshot of a website&#10;&#10;AI-generated content may be incorrect.">
            <a:extLst>
              <a:ext uri="{FF2B5EF4-FFF2-40B4-BE49-F238E27FC236}">
                <a16:creationId xmlns:a16="http://schemas.microsoft.com/office/drawing/2014/main" xmlns="" id="{2B6CCA88-727D-79D1-0619-33C91C845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80" y="1046432"/>
            <a:ext cx="11128074" cy="5435271"/>
          </a:xfrm>
        </p:spPr>
      </p:pic>
    </p:spTree>
    <p:extLst>
      <p:ext uri="{BB962C8B-B14F-4D97-AF65-F5344CB8AC3E}">
        <p14:creationId xmlns:p14="http://schemas.microsoft.com/office/powerpoint/2010/main" val="1244792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C3B26A-D2C9-2F79-C628-672E793C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1" y="111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events page details</a:t>
            </a:r>
          </a:p>
        </p:txBody>
      </p:sp>
      <p:pic>
        <p:nvPicPr>
          <p:cNvPr id="6" name="Content Placeholder 5" descr="A screenshot of a website&#10;&#10;AI-generated content may be incorrect.">
            <a:extLst>
              <a:ext uri="{FF2B5EF4-FFF2-40B4-BE49-F238E27FC236}">
                <a16:creationId xmlns:a16="http://schemas.microsoft.com/office/drawing/2014/main" xmlns="" id="{32980C5F-5269-21F8-97AD-A67CAC485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218961"/>
            <a:ext cx="11645659" cy="5392138"/>
          </a:xfrm>
        </p:spPr>
      </p:pic>
    </p:spTree>
    <p:extLst>
      <p:ext uri="{BB962C8B-B14F-4D97-AF65-F5344CB8AC3E}">
        <p14:creationId xmlns:p14="http://schemas.microsoft.com/office/powerpoint/2010/main" val="206069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48A5DF-BE6B-250E-AB4C-DCB57E5A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page Details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A47A5532-5CAE-E92E-38F8-0405DCF9F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57" y="1724550"/>
            <a:ext cx="11717546" cy="4769149"/>
          </a:xfrm>
        </p:spPr>
      </p:pic>
    </p:spTree>
    <p:extLst>
      <p:ext uri="{BB962C8B-B14F-4D97-AF65-F5344CB8AC3E}">
        <p14:creationId xmlns:p14="http://schemas.microsoft.com/office/powerpoint/2010/main" val="3782876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BCD97C-A34D-5BC5-2C54-114C2A09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 plans</a:t>
            </a:r>
          </a:p>
        </p:txBody>
      </p:sp>
      <p:pic>
        <p:nvPicPr>
          <p:cNvPr id="4" name="Content Placeholder 3" descr="A screenshot of a travel plan&#10;&#10;AI-generated content may be incorrect.">
            <a:extLst>
              <a:ext uri="{FF2B5EF4-FFF2-40B4-BE49-F238E27FC236}">
                <a16:creationId xmlns:a16="http://schemas.microsoft.com/office/drawing/2014/main" xmlns="" id="{08F5CC76-BC2B-2DF4-0E1B-767880ACB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14" y="1714666"/>
            <a:ext cx="11358112" cy="4947068"/>
          </a:xfrm>
        </p:spPr>
      </p:pic>
    </p:spTree>
    <p:extLst>
      <p:ext uri="{BB962C8B-B14F-4D97-AF65-F5344CB8AC3E}">
        <p14:creationId xmlns:p14="http://schemas.microsoft.com/office/powerpoint/2010/main" val="3938743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2DAE53-CC9E-A9C5-1D6C-9AC301A5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 plans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A screenshot of a website&#10;&#10;AI-generated content may be incorrect.">
            <a:extLst>
              <a:ext uri="{FF2B5EF4-FFF2-40B4-BE49-F238E27FC236}">
                <a16:creationId xmlns:a16="http://schemas.microsoft.com/office/drawing/2014/main" xmlns="" id="{A7190627-8D27-98FA-1B00-690A935DB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888" y="1490513"/>
            <a:ext cx="11070564" cy="5021562"/>
          </a:xfrm>
        </p:spPr>
      </p:pic>
    </p:spTree>
    <p:extLst>
      <p:ext uri="{BB962C8B-B14F-4D97-AF65-F5344CB8AC3E}">
        <p14:creationId xmlns:p14="http://schemas.microsoft.com/office/powerpoint/2010/main" val="978411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201CC55D-ED54-4C5C-95E6-10947BD110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65EC66-27F7-C0F4-3CB8-9EFF29A3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 dirty="0"/>
              <a:t>Payment  Page  </a:t>
            </a:r>
            <a:br>
              <a:rPr lang="en-US" sz="4800" b="1" dirty="0"/>
            </a:br>
            <a:endParaRPr lang="en-US" sz="4800" b="1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DE889C7-FAD6-4397-98E2-05D5034844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3873B707-463F-40B0-8227-E8CC6C67EB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8FD49471-9DE6-8955-8199-961759CFA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Guest selects a room and confirms the booking.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System redirects the guest to the secure payment page.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Guest chooses a payment method and enters payment details.       </a:t>
            </a:r>
          </a:p>
          <a:p>
            <a:pPr marL="45720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System sends the details to the Payment Gateway for validation.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Payment Gateway communicates with the bank for verification.</a:t>
            </a:r>
            <a:endParaRPr lang="en-US" sz="2000" dirty="0"/>
          </a:p>
          <a:p>
            <a:pPr marL="457200" indent="-457200">
              <a:buAutoNum type="arabicPeriod"/>
            </a:pPr>
            <a:endParaRPr lang="en-US" sz="20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C13237C8-E62C-4F0D-A318-BD6FB6C2D1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payment method&#10;&#10;AI-generated content may be incorrect.">
            <a:extLst>
              <a:ext uri="{FF2B5EF4-FFF2-40B4-BE49-F238E27FC236}">
                <a16:creationId xmlns:a16="http://schemas.microsoft.com/office/drawing/2014/main" xmlns="" id="{17858A80-DD3B-B2D4-E36A-25A668B0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376" y="690113"/>
            <a:ext cx="5999473" cy="616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21677"/>
      </p:ext>
    </p:extLst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descr="Your Guide to The Top 17 Backend Languages For 2024" id="4" name="Content Placeholder 3">
            <a:extLst>
              <a:ext uri="{FF2B5EF4-FFF2-40B4-BE49-F238E27FC236}">
                <a16:creationId xmlns:a16="http://schemas.microsoft.com/office/drawing/2014/main" xmlns="" id="{3D471AE7-1860-04C4-CF08-F4875CB2B545}"/>
              </a:ext>
            </a:extLst>
          </p:cNvPr>
          <p:cNvPicPr>
            <a:picLocks noChangeAspect="1" noGrp="1"/>
          </p:cNvPicPr>
          <p:nvPr>
            <p:ph idx="1"/>
          </p:nvPr>
        </p:nvPicPr>
        <p:blipFill>
          <a:blip r:embed="rId2"/>
          <a:srcRect t="20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5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2239AB-A08C-DD73-0A61-1A68999E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Rooms</a:t>
            </a:r>
          </a:p>
        </p:txBody>
      </p:sp>
      <p:pic>
        <p:nvPicPr>
          <p:cNvPr id="4" name="Content Placeholder 3" descr="A computer screen shot of code&#10;&#10;AI-generated content may be incorrect.">
            <a:extLst>
              <a:ext uri="{FF2B5EF4-FFF2-40B4-BE49-F238E27FC236}">
                <a16:creationId xmlns:a16="http://schemas.microsoft.com/office/drawing/2014/main" xmlns="" id="{FCCA801F-3364-45F3-4EC8-780D483AD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14" y="1719196"/>
            <a:ext cx="11516263" cy="4794233"/>
          </a:xfrm>
        </p:spPr>
      </p:pic>
    </p:spTree>
    <p:extLst>
      <p:ext uri="{BB962C8B-B14F-4D97-AF65-F5344CB8AC3E}">
        <p14:creationId xmlns:p14="http://schemas.microsoft.com/office/powerpoint/2010/main" val="1558630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1A2913-4BF9-121B-378C-D169011E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Rooms</a:t>
            </a:r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xmlns="" id="{159BEB40-A2A0-C88C-281E-D0817148E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599" y="1526951"/>
            <a:ext cx="11355066" cy="4963063"/>
          </a:xfrm>
        </p:spPr>
      </p:pic>
    </p:spTree>
    <p:extLst>
      <p:ext uri="{BB962C8B-B14F-4D97-AF65-F5344CB8AC3E}">
        <p14:creationId xmlns:p14="http://schemas.microsoft.com/office/powerpoint/2010/main" val="246120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F055E7-5AA3-1CED-F531-E84DF126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Events</a:t>
            </a:r>
          </a:p>
        </p:txBody>
      </p: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xmlns="" id="{7ED84269-CE4E-22B3-1DF0-72BA05E88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284" y="1684823"/>
            <a:ext cx="11099319" cy="4819847"/>
          </a:xfrm>
        </p:spPr>
      </p:pic>
    </p:spTree>
    <p:extLst>
      <p:ext uri="{BB962C8B-B14F-4D97-AF65-F5344CB8AC3E}">
        <p14:creationId xmlns:p14="http://schemas.microsoft.com/office/powerpoint/2010/main" val="320848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9FC509-096B-764F-36D3-9F02474F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2799" y="-3584"/>
            <a:ext cx="14706599" cy="80538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Aptos"/>
              </a:rPr>
              <a:t>                               </a:t>
            </a:r>
            <a:r>
              <a:rPr lang="en-US" sz="4800" b="1" dirty="0">
                <a:latin typeface="Aptos"/>
              </a:rPr>
              <a:t>Introduction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302402-C986-816E-4109-6E3C7EC53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 </a:t>
            </a:r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xmlns="" id="{06F6BEF9-2039-6D6D-472D-32782442DC13}"/>
              </a:ext>
            </a:extLst>
          </p:cNvPr>
          <p:cNvSpPr/>
          <p:nvPr/>
        </p:nvSpPr>
        <p:spPr>
          <a:xfrm>
            <a:off x="211490" y="1219170"/>
            <a:ext cx="8335200" cy="4962906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4000" i="0" u="none" strike="noStrike" baseline="0" dirty="0">
                <a:solidFill>
                  <a:srgbClr val="000000"/>
                </a:solidFill>
                <a:latin typeface="Aptos"/>
                <a:ea typeface="Arial"/>
                <a:cs typeface="Arial"/>
              </a:rPr>
              <a:t>A web-based system for easy hotel booking </a:t>
            </a:r>
            <a:r>
              <a:rPr lang="en-US" sz="4000" dirty="0">
                <a:solidFill>
                  <a:srgbClr val="000000"/>
                </a:solidFill>
                <a:latin typeface="Aptos"/>
                <a:ea typeface="Arial"/>
                <a:cs typeface="Arial"/>
              </a:rPr>
              <a:t>and  management</a:t>
            </a:r>
            <a:r>
              <a:rPr lang="en-US" sz="4000" i="0" u="none" strike="noStrike" baseline="0" dirty="0">
                <a:solidFill>
                  <a:srgbClr val="000000"/>
                </a:solidFill>
                <a:latin typeface="Aptos"/>
                <a:ea typeface="Arial"/>
                <a:cs typeface="Arial"/>
              </a:rPr>
              <a:t>. </a:t>
            </a:r>
            <a:endParaRPr lang="en-US"/>
          </a:p>
          <a:p>
            <a:r>
              <a:rPr lang="en-US" sz="4000" i="0" u="none" strike="noStrike" baseline="0" dirty="0">
                <a:solidFill>
                  <a:srgbClr val="000000"/>
                </a:solidFill>
                <a:latin typeface="Aptos"/>
                <a:ea typeface="Arial"/>
                <a:cs typeface="Arial"/>
              </a:rPr>
              <a:t>Guests can reserve rooms and pay online, while administrators manage bookings, payments, and reports efficiently.</a:t>
            </a:r>
            <a:r>
              <a:rPr lang="en-US" sz="4000" i="0" dirty="0">
                <a:solidFill>
                  <a:srgbClr val="000000"/>
                </a:solidFill>
                <a:latin typeface="Aptos"/>
                <a:ea typeface="Arial"/>
                <a:cs typeface="Arial"/>
              </a:rPr>
              <a:t>​</a:t>
            </a:r>
            <a:endParaRPr lang="en-US" sz="4000"/>
          </a:p>
        </p:txBody>
      </p:sp>
      <p:pic>
        <p:nvPicPr>
          <p:cNvPr id="4" name="Picture 3" descr="A hand holding a phone&#10;&#10;AI-generated content may be incorrect.">
            <a:extLst>
              <a:ext uri="{FF2B5EF4-FFF2-40B4-BE49-F238E27FC236}">
                <a16:creationId xmlns:a16="http://schemas.microsoft.com/office/drawing/2014/main" xmlns="" id="{F41B9834-354D-B815-F5D3-B988AFA8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930" y="3098251"/>
            <a:ext cx="2826777" cy="18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68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BD3375-95E8-412C-8372-54594F6C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Events</a:t>
            </a:r>
          </a:p>
        </p:txBody>
      </p:sp>
      <p:pic>
        <p:nvPicPr>
          <p:cNvPr id="4" name="Content Placeholder 3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xmlns="" id="{6F0AE789-CE96-61C3-73A8-08519E3E9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074" y="1713856"/>
            <a:ext cx="11453020" cy="4776158"/>
          </a:xfrm>
        </p:spPr>
      </p:pic>
    </p:spTree>
    <p:extLst>
      <p:ext uri="{BB962C8B-B14F-4D97-AF65-F5344CB8AC3E}">
        <p14:creationId xmlns:p14="http://schemas.microsoft.com/office/powerpoint/2010/main" val="3036558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223491-E1E7-CC8F-406C-8D8BEF08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Events</a:t>
            </a:r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xmlns="" id="{DA67AA19-2C59-617A-EA77-0607FE798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57" y="1713856"/>
            <a:ext cx="11536966" cy="4977441"/>
          </a:xfrm>
        </p:spPr>
      </p:pic>
    </p:spTree>
    <p:extLst>
      <p:ext uri="{BB962C8B-B14F-4D97-AF65-F5344CB8AC3E}">
        <p14:creationId xmlns:p14="http://schemas.microsoft.com/office/powerpoint/2010/main" val="1301404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23BF4E-3445-7D1D-B53B-2D241E8B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Events</a:t>
            </a:r>
          </a:p>
        </p:txBody>
      </p:sp>
      <p:pic>
        <p:nvPicPr>
          <p:cNvPr id="4" name="Content Placeholder 3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xmlns="" id="{A83FF673-447A-C6B8-B301-E4AA054CD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433" y="1699480"/>
            <a:ext cx="11494076" cy="4804912"/>
          </a:xfrm>
        </p:spPr>
      </p:pic>
    </p:spTree>
    <p:extLst>
      <p:ext uri="{BB962C8B-B14F-4D97-AF65-F5344CB8AC3E}">
        <p14:creationId xmlns:p14="http://schemas.microsoft.com/office/powerpoint/2010/main" val="4025491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526857-740F-ACB2-8D40-995E4B03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 plans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xmlns="" id="{017919FF-99F6-B1F6-FD24-E40BB12FC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925" y="1447924"/>
            <a:ext cx="10538603" cy="4359118"/>
          </a:xfrm>
        </p:spPr>
      </p:pic>
    </p:spTree>
    <p:extLst>
      <p:ext uri="{BB962C8B-B14F-4D97-AF65-F5344CB8AC3E}">
        <p14:creationId xmlns:p14="http://schemas.microsoft.com/office/powerpoint/2010/main" val="1861216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EDAE38-CAF0-2E26-B6BB-0CE4F510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 plans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xmlns="" id="{A4171024-EC5A-0B92-0653-6FAD6B9AA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207904"/>
            <a:ext cx="9834113" cy="5169838"/>
          </a:xfrm>
        </p:spPr>
      </p:pic>
    </p:spTree>
    <p:extLst>
      <p:ext uri="{BB962C8B-B14F-4D97-AF65-F5344CB8AC3E}">
        <p14:creationId xmlns:p14="http://schemas.microsoft.com/office/powerpoint/2010/main" val="1707750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8D5800-A79D-DFC2-883C-346CF28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 plans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A computer screen with text&#10;&#10;AI-generated content may be incorrect.">
            <a:extLst>
              <a:ext uri="{FF2B5EF4-FFF2-40B4-BE49-F238E27FC236}">
                <a16:creationId xmlns:a16="http://schemas.microsoft.com/office/drawing/2014/main" xmlns="" id="{41339224-87EC-385B-7AF4-D391C1E76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850" y="1496264"/>
            <a:ext cx="10509848" cy="4736890"/>
          </a:xfrm>
        </p:spPr>
      </p:pic>
    </p:spTree>
    <p:extLst>
      <p:ext uri="{BB962C8B-B14F-4D97-AF65-F5344CB8AC3E}">
        <p14:creationId xmlns:p14="http://schemas.microsoft.com/office/powerpoint/2010/main" val="3612171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5BCFAC-D974-2E33-B914-681C8F15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alibri"/>
                <a:ea typeface="Calibri"/>
                <a:cs typeface="Calibri"/>
              </a:rPr>
              <a:t>Authentication</a:t>
            </a:r>
            <a:endParaRPr lang="en-US" sz="4800" dirty="0"/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xmlns="" id="{BF14A0A1-7168-633C-A0F1-B40BD4397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930" y="1699479"/>
            <a:ext cx="11122368" cy="5006196"/>
          </a:xfrm>
        </p:spPr>
      </p:pic>
    </p:spTree>
    <p:extLst>
      <p:ext uri="{BB962C8B-B14F-4D97-AF65-F5344CB8AC3E}">
        <p14:creationId xmlns:p14="http://schemas.microsoft.com/office/powerpoint/2010/main" val="2073378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AF5C2B-C7D0-D9B1-44BA-26A6B7E1C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alibri"/>
                <a:ea typeface="Calibri"/>
                <a:cs typeface="Calibri"/>
              </a:rPr>
              <a:t>Authentication</a:t>
            </a:r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xmlns="" id="{FFF8DFFC-E02B-6374-6DE2-5421D0FA1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989" y="1699479"/>
            <a:ext cx="11211684" cy="4790535"/>
          </a:xfrm>
        </p:spPr>
      </p:pic>
    </p:spTree>
    <p:extLst>
      <p:ext uri="{BB962C8B-B14F-4D97-AF65-F5344CB8AC3E}">
        <p14:creationId xmlns:p14="http://schemas.microsoft.com/office/powerpoint/2010/main" val="926006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91AB6D-C51F-607E-F1CF-FE50CCE7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Payments</a:t>
            </a:r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xmlns="" id="{12657199-DC7E-D368-CA69-42DE7B715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888" y="1694166"/>
            <a:ext cx="10984300" cy="4801161"/>
          </a:xfrm>
        </p:spPr>
      </p:pic>
    </p:spTree>
    <p:extLst>
      <p:ext uri="{BB962C8B-B14F-4D97-AF65-F5344CB8AC3E}">
        <p14:creationId xmlns:p14="http://schemas.microsoft.com/office/powerpoint/2010/main" val="2649648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3476FA-86E3-4E96-1879-A72B222F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Environment Configuration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5C8AFB-02AA-FE3B-D1C7-2D3E4A798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2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This file contains environment variables used to connect the system with external services such as:</a:t>
            </a:r>
            <a:endParaRPr lang="en-US" sz="2400" dirty="0"/>
          </a:p>
          <a:p>
            <a:r>
              <a:rPr lang="en-US" sz="2400" b="1">
                <a:ea typeface="+mn-lt"/>
                <a:cs typeface="+mn-lt"/>
              </a:rPr>
              <a:t>MongoDB</a:t>
            </a:r>
            <a:r>
              <a:rPr lang="en-US" sz="2400">
                <a:ea typeface="+mn-lt"/>
                <a:cs typeface="+mn-lt"/>
              </a:rPr>
              <a:t> for database management and storage.</a:t>
            </a:r>
            <a:endParaRPr lang="en-US" sz="2400" dirty="0"/>
          </a:p>
          <a:p>
            <a:r>
              <a:rPr lang="en-US" sz="2400" b="1" err="1">
                <a:ea typeface="+mn-lt"/>
                <a:cs typeface="+mn-lt"/>
              </a:rPr>
              <a:t>Cloudinary</a:t>
            </a:r>
            <a:r>
              <a:rPr lang="en-US" sz="2400">
                <a:ea typeface="+mn-lt"/>
                <a:cs typeface="+mn-lt"/>
              </a:rPr>
              <a:t> for image storage and management.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Clerk</a:t>
            </a:r>
            <a:r>
              <a:rPr lang="en-US" sz="2400" dirty="0">
                <a:ea typeface="+mn-lt"/>
                <a:cs typeface="+mn-lt"/>
              </a:rPr>
              <a:t> for user authentication and identity management.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Stripe</a:t>
            </a:r>
            <a:r>
              <a:rPr lang="en-US" sz="2400" dirty="0">
                <a:ea typeface="+mn-lt"/>
                <a:cs typeface="+mn-lt"/>
              </a:rPr>
              <a:t> for secure online payment processing.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SMTP (Brevo)</a:t>
            </a:r>
            <a:r>
              <a:rPr lang="en-US" sz="2400" dirty="0">
                <a:ea typeface="+mn-lt"/>
                <a:cs typeface="+mn-lt"/>
              </a:rPr>
              <a:t> for sending email notifications to users.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Gemini API</a:t>
            </a:r>
            <a:r>
              <a:rPr lang="en-US" sz="2400" dirty="0">
                <a:ea typeface="+mn-lt"/>
                <a:cs typeface="+mn-lt"/>
              </a:rPr>
              <a:t> for AI-based features or smart suggestion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607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9" name="Rectangle 528">
            <a:extLst>
              <a:ext uri="{FF2B5EF4-FFF2-40B4-BE49-F238E27FC236}">
                <a16:creationId xmlns:a16="http://schemas.microsoft.com/office/drawing/2014/main" xmlns="" id="{47942995-B07F-4636-9A06-C6A104B26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0D0898-F3EC-F31A-0BA0-5B15A0E6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 definition 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31" name="Group 530">
            <a:extLst>
              <a:ext uri="{FF2B5EF4-FFF2-40B4-BE49-F238E27FC236}">
                <a16:creationId xmlns:a16="http://schemas.microsoft.com/office/drawing/2014/main" xmlns="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xmlns="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6" name="Rectangle 535">
            <a:extLst>
              <a:ext uri="{FF2B5EF4-FFF2-40B4-BE49-F238E27FC236}">
                <a16:creationId xmlns:a16="http://schemas.microsoft.com/office/drawing/2014/main" xmlns="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A diagram of a hotel system&#10;&#10;Description automatically generated">
            <a:extLst>
              <a:ext uri="{FF2B5EF4-FFF2-40B4-BE49-F238E27FC236}">
                <a16:creationId xmlns:a16="http://schemas.microsoft.com/office/drawing/2014/main" xmlns="" id="{1C98C270-95D9-6438-CE87-40FC319D3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5618" y="7224"/>
            <a:ext cx="7929156" cy="66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9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AA2FBE-967C-C9F4-0DCB-28625FAC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Configuration(Frontend)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xmlns="" id="{A27B9DB3-48D2-04EA-74F9-0A28A43D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794" y="1698772"/>
            <a:ext cx="10754262" cy="4791949"/>
          </a:xfrm>
        </p:spPr>
      </p:pic>
    </p:spTree>
    <p:extLst>
      <p:ext uri="{BB962C8B-B14F-4D97-AF65-F5344CB8AC3E}">
        <p14:creationId xmlns:p14="http://schemas.microsoft.com/office/powerpoint/2010/main" val="2934842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848255-43F1-2868-18DC-09F0FB98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Configuration(Backend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8E3F6D01-D513-3192-38C4-89A87D4D4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416" y="1473171"/>
            <a:ext cx="10883659" cy="4883718"/>
          </a:xfrm>
        </p:spPr>
      </p:pic>
    </p:spTree>
    <p:extLst>
      <p:ext uri="{BB962C8B-B14F-4D97-AF65-F5344CB8AC3E}">
        <p14:creationId xmlns:p14="http://schemas.microsoft.com/office/powerpoint/2010/main" val="4217750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A68ED8-9277-1DE5-1CE2-64D8DE2C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7F9D7-3356-C98C-C622-463D18CB5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hatsApp Video 2025-06-11 at 10.04.50 PM">
            <a:hlinkClick r:id="" action="ppaction://media"/>
            <a:extLst>
              <a:ext uri="{FF2B5EF4-FFF2-40B4-BE49-F238E27FC236}">
                <a16:creationId xmlns:a16="http://schemas.microsoft.com/office/drawing/2014/main" xmlns="" id="{56CA42BF-7219-676B-359B-D70BC892A6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012" y="1831915"/>
            <a:ext cx="10745637" cy="46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1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xmlns="" id="{0E3596DD-156A-473E-9BB3-C6A29F7574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2C46C4D6-C474-4E92-B52E-944C1118F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11BFB0-13D0-3DCD-4E3E-97CFB222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97" y="-654989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                       </a:t>
            </a:r>
            <a:r>
              <a:rPr lang="en-US" sz="4800" b="1" kern="1200" dirty="0">
                <a:latin typeface="+mj-lt"/>
                <a:ea typeface="+mj-ea"/>
                <a:cs typeface="+mj-cs"/>
              </a:rPr>
              <a:t>conclusion</a:t>
            </a:r>
            <a:endParaRPr lang="en-US" sz="4800" b="1" kern="12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E7D22D7-D204-EE11-C9D2-238DA355F154}"/>
              </a:ext>
            </a:extLst>
          </p:cNvPr>
          <p:cNvSpPr txBox="1"/>
          <p:nvPr/>
        </p:nvSpPr>
        <p:spPr>
          <a:xfrm>
            <a:off x="125363" y="792124"/>
            <a:ext cx="5142140" cy="54462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Improve operations</a:t>
            </a:r>
            <a:r>
              <a:rPr lang="en-US" sz="2800" dirty="0"/>
              <a:t>: Reduce manual effort and increase efficiency.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User experience</a:t>
            </a:r>
            <a:r>
              <a:rPr lang="en-US" sz="2800" dirty="0"/>
              <a:t>: Provide a smooth and easy interface for booking.
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Security</a:t>
            </a:r>
            <a:r>
              <a:rPr lang="en-US" sz="2800" dirty="0"/>
              <a:t>: Process data in secure and modern ways.
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System flexibility:</a:t>
            </a:r>
            <a:r>
              <a:rPr lang="en-US" sz="2800" dirty="0"/>
              <a:t> Ability to update and develop over time.</a:t>
            </a:r>
          </a:p>
        </p:txBody>
      </p:sp>
      <p:pic>
        <p:nvPicPr>
          <p:cNvPr id="4" name="Content Placeholder 3" descr="Checklist concept illustration">
            <a:extLst>
              <a:ext uri="{FF2B5EF4-FFF2-40B4-BE49-F238E27FC236}">
                <a16:creationId xmlns:a16="http://schemas.microsoft.com/office/drawing/2014/main" xmlns="" id="{581F9D8E-5704-0972-CD1A-9243296D9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5683" y="1356072"/>
            <a:ext cx="4731894" cy="29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33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C98EE6-E491-26EC-02AA-5333270D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"/>
              <a:t>.</a:t>
            </a:r>
          </a:p>
        </p:txBody>
      </p:sp>
      <p:pic>
        <p:nvPicPr>
          <p:cNvPr id="9" name="Content Placeholder 8" descr="A yellow and white logo&#10;&#10;Description automatically generated">
            <a:extLst>
              <a:ext uri="{FF2B5EF4-FFF2-40B4-BE49-F238E27FC236}">
                <a16:creationId xmlns:a16="http://schemas.microsoft.com/office/drawing/2014/main" xmlns="" id="{BC3A7B20-7E24-B3FD-1EBE-4628AAE03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1663" y="2144609"/>
            <a:ext cx="1581979" cy="142737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A058F75-4A20-0126-271E-B07C2184137D}"/>
              </a:ext>
            </a:extLst>
          </p:cNvPr>
          <p:cNvSpPr txBox="1"/>
          <p:nvPr/>
        </p:nvSpPr>
        <p:spPr>
          <a:xfrm>
            <a:off x="340774" y="365936"/>
            <a:ext cx="401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 dirty="0"/>
              <a:t>TOOLS</a:t>
            </a:r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xmlns="" id="{FA579AB9-DBE1-F059-67E5-1681EA15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48" y="4022034"/>
            <a:ext cx="3054627" cy="2833757"/>
          </a:xfrm>
          <a:prstGeom prst="rect">
            <a:avLst/>
          </a:prstGeom>
        </p:spPr>
      </p:pic>
      <p:pic>
        <p:nvPicPr>
          <p:cNvPr id="12" name="Picture 11" descr="A logo with blue and red circles&#10;&#10;Description automatically generated">
            <a:extLst>
              <a:ext uri="{FF2B5EF4-FFF2-40B4-BE49-F238E27FC236}">
                <a16:creationId xmlns:a16="http://schemas.microsoft.com/office/drawing/2014/main" xmlns="" id="{2FB0A157-673F-1D2D-5041-47461F8A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83" y="4338759"/>
            <a:ext cx="2495827" cy="1714393"/>
          </a:xfrm>
          <a:prstGeom prst="rect">
            <a:avLst/>
          </a:prstGeom>
        </p:spPr>
      </p:pic>
      <p:pic>
        <p:nvPicPr>
          <p:cNvPr id="16" name="Picture 15" descr="A blue and white logo&#10;&#10;Description automatically generated">
            <a:extLst>
              <a:ext uri="{FF2B5EF4-FFF2-40B4-BE49-F238E27FC236}">
                <a16:creationId xmlns:a16="http://schemas.microsoft.com/office/drawing/2014/main" xmlns="" id="{18B169E4-D30D-2422-17F3-E134BC19A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15" y="2056294"/>
            <a:ext cx="1817759" cy="1607932"/>
          </a:xfrm>
          <a:prstGeom prst="rect">
            <a:avLst/>
          </a:prstGeom>
        </p:spPr>
      </p:pic>
      <p:pic>
        <p:nvPicPr>
          <p:cNvPr id="17" name="Picture 16" descr="A white circle with blue text and green leaf&#10;&#10;Description automatically generated">
            <a:extLst>
              <a:ext uri="{FF2B5EF4-FFF2-40B4-BE49-F238E27FC236}">
                <a16:creationId xmlns:a16="http://schemas.microsoft.com/office/drawing/2014/main" xmlns="" id="{82BA5359-6C3E-B8E1-82BA-739086D16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731" y="3668643"/>
            <a:ext cx="2646019" cy="2535583"/>
          </a:xfrm>
          <a:prstGeom prst="rect">
            <a:avLst/>
          </a:prstGeom>
        </p:spPr>
      </p:pic>
      <p:pic>
        <p:nvPicPr>
          <p:cNvPr id="3" name="Picture 2" descr="A logo of a website&#10;&#10;Description automatically generated">
            <a:extLst>
              <a:ext uri="{FF2B5EF4-FFF2-40B4-BE49-F238E27FC236}">
                <a16:creationId xmlns:a16="http://schemas.microsoft.com/office/drawing/2014/main" xmlns="" id="{BBF4998D-61DD-1550-7BC5-0B4552379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4078" y="1713949"/>
            <a:ext cx="2115932" cy="1199322"/>
          </a:xfrm>
          <a:prstGeom prst="rect">
            <a:avLst/>
          </a:prstGeom>
        </p:spPr>
      </p:pic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xmlns="" id="{BF65DD70-C86B-34E0-C3D1-25DAC32D8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7649" y="4585804"/>
            <a:ext cx="2628351" cy="1209262"/>
          </a:xfrm>
          <a:prstGeom prst="rect">
            <a:avLst/>
          </a:prstGeom>
        </p:spPr>
      </p:pic>
      <p:pic>
        <p:nvPicPr>
          <p:cNvPr id="5" name="Picture 4" descr="A yellow circle with black text&#10;&#10;Description automatically generated">
            <a:extLst>
              <a:ext uri="{FF2B5EF4-FFF2-40B4-BE49-F238E27FC236}">
                <a16:creationId xmlns:a16="http://schemas.microsoft.com/office/drawing/2014/main" xmlns="" id="{7920C86D-EAE8-2FF6-C802-506B18BE91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8674" y="1962370"/>
            <a:ext cx="2109303" cy="16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44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709F1D5-B0F1-4714-A239-E5B61C1619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228FB460-D3FF-4440-A020-05982A09E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68F5AC-E1EC-2EBA-AD01-9E2EFB04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Reference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14847E93-7DC1-4D4B-8829-B19AA7137C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5566D6E1-03A1-4D73-A4E0-35D74D568A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9F835A99-04AC-494A-A572-AFE8413CC9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86163C-9C24-A029-2E18-6E541BC9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772663" cy="48893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en-US" sz="2000" dirty="0">
                <a:hlinkClick r:id="rId2"/>
              </a:rPr>
              <a:t>https://www.booking.com/index.ar.html?aid=2311236;label=ar-eg-booking-desktop-J0eEFVeEPF5nuQzuUnAyGQS652897951130:pl:ta:p1:p2:ac:ap:neg:fi:tikwd-334108349:lp1005382:li:dec:dm;ws=&amp;gad_source=1&amp;gclid=CjwKCAiAnpy9BhAkEiwA-P8N4imHSU9NuDl3iwjfz1I277WMpzDenQWZxHdIermPJRnocr7AXr2i4xoCEpMQAvD_BwE</a:t>
            </a:r>
            <a:endParaRPr lang="en-US" sz="2000" dirty="0"/>
          </a:p>
          <a:p>
            <a:pPr marL="342900" indent="-342900"/>
            <a:r>
              <a:rPr lang="en-US" sz="2000" dirty="0">
                <a:ea typeface="+mn-lt"/>
                <a:cs typeface="+mn-lt"/>
                <a:hlinkClick r:id="rId3"/>
              </a:rPr>
              <a:t>https://leiden-centre.goldentulip.com/en-us/</a:t>
            </a:r>
            <a:endParaRPr lang="en-US" sz="2000">
              <a:ea typeface="+mn-lt"/>
              <a:cs typeface="+mn-lt"/>
            </a:endParaRPr>
          </a:p>
          <a:p>
            <a:pPr marL="285750" indent="-285750"/>
            <a:endParaRPr lang="en-US" sz="2000" dirty="0"/>
          </a:p>
          <a:p>
            <a:pPr marL="285750" indent="-285750"/>
            <a:r>
              <a:rPr lang="en-US" sz="2000" dirty="0">
                <a:hlinkClick r:id="rId4"/>
              </a:rPr>
              <a:t>https://www.ruzzinipalace.com/it?utm_source=google&amp;utm_medium=cpc&amp;utm_campaign=Brand%20Protection%20-%20IT&amp;gad_source=1&amp;gclid=CjwKCAiAnpy9BhAkEiwA-P8N4kykY_N4U6_eytBUEigdI_AhBORYzhgYw86gyKoc7sDGvH1KkJAhuhoCO9sQAvD_BwE</a:t>
            </a:r>
            <a:endParaRPr lang="en-US" sz="20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B786209-1B0B-4CA9-9BDD-F7327066A8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D2964BB-484D-45AE-AD66-D407D06296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691AC69-A76E-4DAB-B565-468B6B87A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16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088" y="3038168"/>
            <a:ext cx="4986978" cy="1784555"/>
          </a:xfrm>
        </p:spPr>
        <p:txBody>
          <a:bodyPr>
            <a:noAutofit/>
          </a:bodyPr>
          <a:lstStyle/>
          <a:p>
            <a:r>
              <a:rPr lang="en-US" sz="8800" dirty="0">
                <a:latin typeface="Blackadder ITC"/>
              </a:rPr>
              <a:t>Thank You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5" y="1648644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359157221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xmlns="" id="{C0763A76-9F1C-4FC5-82B7-DD475DA46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E81BF4F6-F2CF-4984-9D14-D6966D92F9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algn="t" blurRad="596900" dir="7140000" dist="304800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A7386C-67D1-EB96-D8B8-D548CFA9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1" y="174155"/>
            <a:ext cx="4646904" cy="764198"/>
          </a:xfrm>
        </p:spPr>
        <p:txBody>
          <a:bodyPr anchor="ctr">
            <a:normAutofit/>
          </a:bodyPr>
          <a:lstStyle/>
          <a:p>
            <a:r>
              <a:rPr b="1" dirty="0" lang="en-US" sz="4800"/>
              <a:t> Objectives </a:t>
            </a:r>
          </a:p>
        </p:txBody>
      </p:sp>
      <p:pic>
        <p:nvPicPr>
          <p:cNvPr descr="A person looking at a light bulb&#10;&#10;Description automatically generated" id="4" name="Content Placeholder 3">
            <a:extLst>
              <a:ext uri="{FF2B5EF4-FFF2-40B4-BE49-F238E27FC236}">
                <a16:creationId xmlns:a16="http://schemas.microsoft.com/office/drawing/2014/main" xmlns="" id="{AB7A1939-E832-9B1A-DA0C-6820D7F52F6F}"/>
              </a:ext>
            </a:extLst>
          </p:cNvPr>
          <p:cNvPicPr>
            <a:picLocks noChangeAspect="1" noGrp="1"/>
          </p:cNvPicPr>
          <p:nvPr>
            <p:ph idx="1"/>
          </p:nvPr>
        </p:nvPicPr>
        <p:blipFill>
          <a:blip r:embed="rId2"/>
          <a:srcRect r="64"/>
          <a:stretch/>
        </p:blipFill>
        <p:spPr>
          <a:xfrm>
            <a:off x="9649896" y="1994687"/>
            <a:ext cx="2408281" cy="216384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F4C893E3-4EBA-A2B8-535E-6254152963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520228"/>
              </p:ext>
            </p:extLst>
          </p:nvPr>
        </p:nvGraphicFramePr>
        <p:xfrm>
          <a:off x="134997" y="1138225"/>
          <a:ext cx="9531222" cy="5390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6" r:dm="rId3" r:lo="rId4" r:qs="rId5"/>
          </a:graphicData>
        </a:graphic>
      </p:graphicFrame>
    </p:spTree>
    <p:extLst>
      <p:ext uri="{BB962C8B-B14F-4D97-AF65-F5344CB8AC3E}">
        <p14:creationId xmlns:p14="http://schemas.microsoft.com/office/powerpoint/2010/main" val="38088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xmlns="" id="{2550BE34-C2B8-49B8-8519-67A8CAD51A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xmlns="" id="{A7457DD9-5A45-400A-AB4B-4B4EDECA25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B9C3B8-A062-90AC-2D56-A8BAF56C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978119"/>
            <a:ext cx="4497305" cy="14811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/>
              <a:t>Related ​System:</a:t>
            </a:r>
            <a:br>
              <a:rPr lang="en-US" sz="4800" b="1" dirty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/>
              <a:t/>
            </a:r>
            <a:br>
              <a:rPr lang="en-US" sz="4800" b="1" dirty="0"/>
            </a:br>
            <a:endParaRPr lang="en-US" sz="4800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441CF7D6-A660-431A-B0BB-140A0D5556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rgbClr val="00B0F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0570A85B-3810-4F95-97B0-CBF4CCDB3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847643B-F314-C16B-5D03-3D0852C078C9}"/>
              </a:ext>
            </a:extLst>
          </p:cNvPr>
          <p:cNvSpPr txBox="1"/>
          <p:nvPr/>
        </p:nvSpPr>
        <p:spPr>
          <a:xfrm flipV="1">
            <a:off x="1046201" y="3175013"/>
            <a:ext cx="2743200" cy="468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AutoShape 2" descr="data:image/png;base64,iVBORw0KGgoAAAANSUhEUgAAAtIAAAHLCAYAAADlW39kAAAAAXNSR0IArs4c6QAAIABJREFUeF7snQmcTeX/x7/MPsyMnbKlkn3JUpYoZGujUCKESCHa066NlCwJKbJVCpVKRUlKJNlVtkhkGfsMYxjD//959Nzfneveueecu8y5936+r5eXMud5zvO8z5l7P+d7vku+c+fOnRMaCZAACZAACZAACZAACZCAKQL5KKRN8eLBJEACJEACJEACJEACJKAIUEjzRiABEiABEiABEiABEiABCwQopC1A4xASIAESIAESIAESIAESoJDmPUACJEACJEACJEACJEACFghQSFuAxiEkQAIkQAIkQAIkQAIkQCHNe4AESIAESIAESIAESIAELBCgkLYAjUNIgARIgARIgARIgARIgEKa9wAJkAAJkAAJkAAJkAAJWCBAIW0BGoeQAAmQAAmQAAmQAAmQAIU07wESIAESIAESIAESIAESsECAQtoCNA4hARIgARIgARIgARIgAQpp3gMkQAIkQAIkQAIkQAIkYIEAhbQFaBxCAiRAAiRAAiRAAiRAAhTSvAdIgARIgARIgARIgARIwAIBCmkL0DiEBEiABEiABEiABEiABCikeQ+QAAmQAAmQAAmQAAmQgAUCFNIWoHEICZAACZAACZAACZAACVBI8x4gARIgARIgARIgARIgAQsEKKQtQOMQEiABEiABEiABEiABEqCQ5j1AAiRAAiRAAiRAAiRAAhYIUEhbgMYhJEACJEACJEACJEACJEAhzXuABEiABEiABEiABEiABCwQoJC2AI1DSIAESIAESIAESIAESIBCmvcACZAACZAACZAACZAACVggQCFtARqHkAAJkAAJkAAJkAAJkACFNO8BEiABEiABEiABEiABErBAgELaAjQOIQESIAESIAESIAESIAEKad4DJEACJEACJEACJEACJGCBAIW0BWgcQgIkQAIkQAIkQAIkQAIU0rwHSIAESIAESIAESIAESMACAQppC9A4hARIgARIgARIgARIgAQopHkPkAAJkAAJkAAJkAAJkIAFAhTSFqBxCAmQAAmQAAmQAAmQAAlQSPMeIAESIAESIAESIAESIAELBCikLUDjEBIgARIgARIgARIgARKgkOY9QAIkQAIkQAIkQAIkQAIWCFBIW4DGISRAAiRAAiRAAiRAAiRAIc17gARIgARIgARIgARIgAQsEKCQtgCNQ0iABEiABEiABEiABEiAQpr3AAmQAAmQAAmQAAmQAAlYIEAhbQEah5AACZAACZAACZAACZAAhTTvARIgARIgARIgARIgARKwQIBC2gI0DiEBEiABEiABEiABEiABCmneAyRAAiRAAiRAAiRAAiRggQCFtAVoHEICJEACJEACJEACJEACFNK8B0iABEiABEiABEiABEjAAgEKaQvQOIQESIAESIAESIAESIAEKKR5D5AACZAACZAACZAACZCABQIU0hagcQgJkAAJkAAJkAAJkAAJUEjzHiABEiABEiABEiABEiABCwQopC1A4xASIAESIAESIAESIAESoJDmPUACJEACJEACJEACJEACFghQSFuAxiEkQAIkQAIkQAIkQAIkQCHNe4AESIAESIAESIAESIAELBCgkLYAjUNIgARIgARIgARIgARIgEKa9wAJkAAJkAAJkAAJkAAJWCBAIW0BGoeQAAmQAAmQAAmQAAmQAIU07wESIAESIAESIAESIAESsECAQtoCNA4hARIgARIgARIgARIgAQpp3gMkQAIkQAIkQAIkQAIkYIEAhbQFaBxCAiRAAiRAAiRAAiRAAhTSvAdIgARIgARIgARIgARIwAIBCmkL0DiEBEiABEiABEiABEiABCikeQ+QAAmQAAmQAAmQAAmQgAUCFNIWoHEICZAACZAACZAACZAACVBI8x4gARIgARIgARIgARIgAQsEKKQtQOMQEiABEiABEiABEiABEqCQ5j1AAiRAAiRAAiRAAiRAAhYIUEhbgMYhJEACJEACJEACJEACJEAhzXuABEiABEiABEiABEiABCwQoJC2AI1DSIAESIAESIAESIAESIBCmvcACZAACZAACZAACZAACVggQCFtARqHkAAJkAAJkAAJkAAJkACFNO8BEiABEiABEiABEiABErBAgELaAjQOIQESIAESIAESIAESIAEKad4DJEACJEACJEACJEACJGCBAIW0BWgcQgIkQAIkQAIkQAIkQAIU0rwHSIAESIAESIAESIAESMACAQppC9A4hARIgARIgARIgARIgAQopHkPkAAJkAAJkAAJkAAJkIAFAhTSFqBxCAmQAAmQAAmQAAmQAAlQSPMeIAESIAESIAESIAESIAELBCikLUDjEBIgARIgARIgARIgARKgkOY9QAIkQAIkQAIkQAIkQAIWCFBIW4DGISRAAiRAAiRAAiRAAiRAIc17gARIgARIgARIgARIgAQsEKCQtgCNQ0iABEiABEiABEiABEiAQpr3AAmQAAmQAAmQAAmQAAlYIEAhbQEah5AACZAACZAACZAACZAAhTTvARIgARIgARIgARIgARKwQIBC2gI0DiEBEiABEiABEiABEiABCmneAyRAAiRAAiRAAiRAAiRggQCFtAVoHEICJEACJEACJEACJEACFNK8B0iABEiABEiABEiABEjAAgEKaQvQOIQESIAESIAESIAESIAEKKR5D5AACZAACZAACZAACZCABQIU0hagcQgJkAAJkAAJkAAJkAAJUEjzHiABEiABEiABEiABEiABCwQopC1A4xASIAESIAESIAESIAESoJDmPUACJEACJEACJEACJEACFghQSFuAxiEkQAIkQAIkQAIkQAIkQCHNe4AESIAESIAESIAESIAELBCgkLYAjUNIgARIgARIgARIgARIgEKa9wAJkAAJkAAJkAAJkAAJWCBAIW0BGoeQAAmQAAmQAAmQAAmQAIU07wESIAESIAESIAESIAESsECAQtoCNA4hARIgARIgARIgARIgAQpp3gMkQAIkQAIkQAIkQAIkYIEAhbQFaBxCAiRAAiRAAiRAAiRAAhTSvAdIgARIgARIgARIgARIwAIBCmkL0DiEBEiABEiABEiABEiABCikeQ+QAAmQAAmQAAmQAAmQgAUCFNIWoHEICZAACZAACZAACZAACVBI8x4gARIgARIgARIgARIgAQsEKKQtQOMQEiABEiABEiABEiABEqCQ5j1AAiRAAiRAAiRAAiRAAhYIUEhbgMYhJEACJEACJEACJEACJEAhzXuABEiABEiABEiABEiABCwQoJC2AI1DSIAESIAESIAESIAESIBCmvcACZAACdiYQFpamvz888/y+++/y6ZNm+Tff//1abWXXHKJVKtWTWrWrCkNGjSQ2NhYn+bjYBIgARKIZAIU0pF89bl3EiABWxOAgB47dqxATAfCLrroInnsscekcuXKgZiec5IACZBA2BOgkA77S8wNkgAJhBqBY8eOyfjx4+XHH39US69evbo0atRI6tWrJ2XLlpVTp07J+++/L7Nnz1Y/L126tIwaNUqSkpK8bvWPP/6Q5cuXy3fffSdHjx5Vx3fo0EG6d+9O77RXejyABEiABHISoJDmHUECJEACNiIAcfvggw/Kvn37JCEhQe69915p3bq12xXu3r1bhg4dKvi7UqVKMmLECMNi+PDhw/LCCy/I5s2b1dwI93j99ddtRIJLIQESIAH7E6CQtv814gpJgAQihMDJkyeViN65c6fyQj/xxBNStGjRXHefmpoqgwcPliNHjsiNN94oAwYMMEzrzJkzMnr0aFm0aJEag5jpZ555RvLnz294Dh5IAiRAApFMgEI6kq8+904CJGAbAqdPn5YhQ4YIQi/q16+vvMVGbceOHfLwww8LhPhrr72mRLgZe/nll2Xp0qVqSKtWrZSYp5EACZAACXgnQCHtnRGPIAESIIGAEjh79qzyBK9evVrFQCPBMD4+3tQ5v/32W3njjTekZMmS8u6770p0dLTh8enp6dK7d2/B37DbbrtN+vTpY3g8DyQBEiCBSCVAIR2pV577JgESsA2B6dOny4cffijJycny1ltvSbFixSytDV5peLSRPHjPPfeYmmPJkiUyfPhwxxh4x5s2bWpqDh5MAiRAApFGgEI60q4490sCJGArAgjL6N+/v5w7d04lC9aoUcPy+pB0iOTEfPnyybRp07zGV7ueCCEdqFUNQwWQSZMmSaFChSyvhwNJgARIINwJUEiH+xXm/kiABGxLAMl+999/v+zatUtuueUWue+++3xeK8I65s6dKzfffLOa24ytX79eHn/8cccQlNt78cUXzUzBY0mABEggoghQSEfU5eZmSYAE7ERgypQpqhZ0qVKl5O233zZcui63PSDh8M4775Ts7GyZOXOmpKSkmNryk08+KWvWrHGMQbjI9ddfb2oOHkwCJEACkUKAQjpSrjT3SQIkYCsCqN+MsnUwJBdWrFjRb+ubMGGCfP7559K5c2fp0aOHqXmd14WBiYmJKsTDWxk+UyfhwSRAAiQQJgQopMPkQnIbJEACoUVg0KBBsmXLFunWrZt06dLFr4vfs2ePqsKBhi7ogIi/zdhzzz0nv/76q2NI8+bN5dFHHzUzBY8lARIggYggQCEdEZeZmyQBErATAbT+HjZsmJQoUUIlBQbCnn/+eVmxYoX06tVLOnXqZOoUKMP31FNP5Rjjb6+5qQXxYBIgARKwKQEKaZteGC6LBEggPAkgwfDuu++WQ4cOyWOPPSbNmjULyEbXrVunOiMWL15cUF7PrHXt2lXQRhxiH90Tq1atKiNHjjQ7DY8nARIggbAmQCEd1peXmyMBErAbgTlz5sjkyZPlsssuk3HjxgV0eYiPhghGo5YqVaqYOtcHH3wgM2bMkEsuuUSOHj2q/iDkA23EaSRAAiRAAucJUEjzTiABEiCBIBE4fvy4Sv7LyMiQUaNGSeXKlQN6ZoSNzJo1y1JpPXij4ZWGtW/fXj777DMpXbq06ppIIwESIAESoJDmPUACJEACQSWgq2k0bNhQnn322YCf+++//1a1qQsXLqySDtGoxYzppEO0DEfcNOZDbWrUqKaRAAmQAAnQI817gARIgASCQuDYsWPKw4sOhu+8845cfPHFQTkvWoX/+++/qv13rVq1TJ1z+fLl8sILL6g61wMHDlQJiOh0iHbmNBIgARIgAQpp3gMkQAIkEBQCiItGfHTLli3loYceCso5cRId69ymTRtByT2zhrCOU6dOqYYxSDZEyT7Mg/loJEACJBDpBBgjHel3APdPAiQQcALoNghvdGZmpvJGI9Y4WAZvNLzS6HCIeGmzhjJ9KNeH2O7y5cs7PNToymg2VMTsuXk8CZAACdidAIW03a8Q10cCJBDyBNAGHMLzqquukqFDhwZ9P3379pVdu3ZZ6qC4ePFiGTFihFxxxRUyevRoVZd637598vTTT0vjxo2DvheekARIgATsRIBC2k5Xg2shARIIOwKoG33XXXcJYqQhSGvUqBH0PSIsA1U3unfvLnfeeaep8584cUI6duyoxsycOVNWrlwpY8aMUcIaf9NIgARIIJIJUEhH8tXn3kmABAJOYMGCBcqTW7FiReURzgv77bff5JlnnrHcVAWNXdDgZcCAAdK6dWvV1hx1pV977TWpXr16XmyJ5yQBEiABWxCgkLbFZeAiSIAEwpWArpqBihfXXHNNnmzz9OnT0q5dO3VuJDwWKFDA1DrgzYZXG81YUBLvo48+kqlTp+ZZqIqpxfNgEiABEgggAQrpAMLl1CRAApFNALWXIaBLliwp7733Xp4m52EdWM+QIUOkadOmpi4MYqJ79uwpCQkJMnfuXJU02blzZ4FAR9MXtBGnkQAJkEAkEqCQjsSrzj2TAAkEhcDLL78sS5cuFST73XrrrUE5p6eTQACjK6HV8nu9e/eWPXv2qDCVSpUqqfbm8+fPl06dOqkERBoJkAAJRCIBCulIvOrcMwmQQMAJpKWlSZcuXdR5Pv74Y0lMTAz4OXM7wc6dO6Vfv35StGhRlTRo1pBY+M033yjP9O233666HKJrYnJysuqaGB0dbXZKHk8CJEACIU+AQjrkLyE3QAIkYEcC2gOMMAqEU9jB7rjjDoHAtxKOocvg1alTR+Bph6Hb4bZt21T4Sl7Ff9uBK9dAAiQQuQQopCP32nPnJEACASSgQyEgOiE+7WBo942234899pg0a9bM1JKOHDmiPOyxsbHyySefSFRUlArtQIhH3bp15aWXXjI1Hw8mARIggXAgQCEdDleReyABErAVgd9//10eeeQRlYSH6hZ26QCoveQ33nijKmVn1nQFktdff12qVaumkg4R5oFa2dgnkw7NEuXxJEACoU6AQjrUryDXTwIkYDsCEJqLFi1S9ZZ1nLQdFvnnn3/KQw89JJdccolMmDDB9JJQB/vrr7/Osa9Ro0bJwoULVaMXNHyhkQAJkEAkEaCQjqSrzb2SAAkEnMCpU6dUJQt4aZGEV7hw4YCf0+gJsCZUD8HfCM9AOTsztmTJEhk+fLjUrFlTXn31VTVUi/MiRYqoJEa7eN/N7IvHkgAJkIBVAhTSVslxHAmQAAm4IfDll1/KW2+9JfXr1xfEJNvNEHKC0JOhQ4eqhipmTMdJo0LH559/7hDNOuQDzVrQtIVGAiRAApFCgEI6Uq4090kCJBAUAgidgJcWbbWvvfbaoJzTzEmmTJkis2fPVrHNKGVn1jAGDVrwsHDppZeq4ZgP8zZp0kSefPJJs1PyeBIgARIIWQIU0iF76bhwEiABuxGAx7Zr166qogUS+1Dhwm72yy+/KG901apVZeTIkaaXN2zYMPnxxx9l0KBB0qZNGzU+NTVVevToofYLUW3HfZveKAeQAAmQgAECFNIGIPEQEiABEjBCAOEOSOJr1KiRPPPMM0aGBP0Y1JFGPWnX8AyjC9GVPyCiIaa1PfDAA7J161Z5+umnpXHjxkan43EkQAIkENIEKKRD+vJx8f4kkJ2VKkd2D5XMtB8kO+uAP6f2OldUTHGJT75OCpd5TqJiSng9ngfYkwDqM2/YsEEef/xxue666+y5SBHV0nvv3r0yceJEKV++vKl1rl+/Xu0PYR0I79Cmwzuwb/ycRgIkQAKRQIBCOhKuMvdoiMDB7X3lxOHPDB0bqIMKFGkvxS6dFKjpOW8ACaSnpytPr53DOvT20SRm6dKl8uijj0rz5s1NUTl9+rS0a9dOJRrCA69bgzuHd8BrzZbhprDyYBIggRAlQCEdoheOy/Y/gV1rrpCz2UelZKV5Ep/U0P8nyGXGzPRlsn9ze8kfXUTK1t4U1HPzZP4h8NVXX8mbb74pDRs2lGeffdY/kwZollmzZqk24bfddpv06dPH9Fn69u0ru3btUjHWiLXWpsM7WL3DNFIOIAESCFECFNIheuG4bP8T2Pnb+ZCK8vVS/T+5gRnz+vwGlshDciGAahVr1qyx1H472GB/++03FcNdq1YtVRfarOmGM/fee6+0b9/eMVyHd7Ro0UJ1dqSRAAmQQLgToJAO9yvM/RkmkNdCNq/PbxgUD7yAAMI6OnfuLPnz55ePP/7YdKOTYCPV9aALFCggc+bMMX16nVTZrFkz9eCgTYd3JCYmykcffcTwDtNkOYAESCDUCFBIh9oV43oDRiCvhWxenz9gYCNgYrTIRqvsUAjr0JcDZfoOHz6sQjxKlDCX4Lp582YZPHiwlClTRt55550cVxj/jp+/+OKLUq9evQi4+twiCZBAJBOgkI7kq8+95yCQ10I2r8/P28E6AXQwXL58uaXkPetn9W3k888/LytWrFDx3HgAMGM64RBjXFuNw8M9efJkadu2rSBmmkYCJEAC4UyAQjqcry73ZopAXgvZvD6/KVg82EHgzJkz0rFjR4G4RIwwwiVCweCJRtJhly5dpFu3bqaX3K9fP9m5c6fyxFeuXNkxHkmISEYsVqyYzJgxw/S8HEACJEACoUSAQjqUrhbXGlACWsgG9CQGJs+rZEcDS+MhbgisXr1annrqKalUqZKMHj06ZBj9/PPP8tJLL0mDBg0EVTbMmrsOh3oOCPODBw/K+PHjpUKFCman5vEkQAIkEDIEKKRD5lJxoYEmQCEdaMLhOf+kSZPk008/le7du8udd94ZMpvcv3+/3H333VK8eHGZPn266XXrEnqo2oHqHc4GAf3FF19Iz5495fbbbzc9NweQAAmQQKgQoJAOlSvFdQacgK+hFd7G+/rzgAPgCSwRuOeee+Tff/+VsWPHSsWKFS3NkVeDbrnlFsnKyrogztnIehATjtjw2rVrC7zTzvbrr78qL3e1atUEpfJoJEACJBCuBCikw/XKcl+mCXgTut4m9Dbe1597Oz9/HnwC+/btU17X5ORkVe4t1Ew3UEFICkJTzNiePXukd+/eUrhwYfnggw9yDIU479ChgyB+PJTixs3sn8eSAAmQAAhQSPM+IIH/CHgTut5AeRvv68+9nZ8/Dz6BefPmycSJE6Vly5by0EMPBX8BPp7xtddek++//14efvhhuf76603PdvPNNyuxjIcIPEw4Gxq+oPHLE088Iddee63puTmABEiABEKBAIV0KFwlrjEoBLwJXW+L8Dbe1597Oz9/HnwCTz/9tKxatUrQ1bBJkybBX4CPZ9Rxzp06dZJevXqZnk17tF999VWpWbNmjvG6aUvz5s1VWUAaCZAACYQjAQrpcLyq3JMlAkw2tIQtYgfBE3vrrbfK2bNnVTfDUCl753zBli1bphqnXH311YK60mZt5MiR8t1338l9990niLd2NlTtQPUOcEF4R758+cxOz+NJgARIwPYEKKRtf4m4wGARoJAOFunwOA+amUB8Vq9eXRAiEYqmaz5ffPHFqomKWZs7d668++67cuONN8qAAQMuGN6nTx/ZvXu3KgtoNgbb7Fp4PAmQAAnkBQEK6QBRx6vOlStXyssvv5zrF8iOHTvUa+EqVaqoWMLY2NgArYjTeiPgLfTC1/He5vf2c2/n58+DS2DcuHEyf/58FRKB0IhQNHjTEeeMvxGKERMTY2obiIFGLLSn6hxoH47Oh1abvphaDA8mARIggTwgEFZC+sMPP3RbDxWvFtF5C2WqLrnkkqBgNiqk//77b9XMoUaNGvLII49IdHR0UNbHk1xIwFch6228rz/nNbMXgbvuuksOHTokEyZMCNrnSiAIoAshPNNWmqekpqZKjx49PFYtWbt2rQwZMkSVBUR5QBoJkAAJhBuBsBTStWrVkhIlSjiuFco0/fnnn1KwYEH1Khbe30CbUSEd6HVwfuMEvAldbzN5G+/rz72dnz8PHgHUjcaDeVJSkoqPDmVDd0N0OYTgbdq0qemtIKwDHm2EeSQmJuYYn52dLbfddptqn+6usofpk3EACZAACdiMQFgKaWTSN27cOAfqxYsXyxtvvKEy65FBHujEFwppm93pBpbjTeh6m8LbeF9/7u38/HnwCCxYsEDF/UJ4QoCGsk2bNk1QvaNr164CL7tZ0x5tTw1pHn/8cVm/fr08++yz0rBhQ7PT83gSIAESsDWBiBHSmzdvViEUCO1AlnpCQoK6MOfOnVMf8u+9955s3bpV/Vv58uWVt+nKK6+8QHAjFANxfxs2bFD1U+H5RmZ6s2bNJH/+/I6L7U5Io3kDRH56errDM67XVb9+fcEXDkyPRew0uochKz4zM1OKFSumsuPxZeT8IKBfL6ObGNZ0+eWXq5jEOXPmqPmc9+vubnRlgP8vW7asavvrygCepS+//FK1REZWfnx8vNSrV0+QVOT8FkDv66qrrpK6devK1KlTHcej5i6aWBw7dkzeeustWbdunVo3zon9oVNaXhiTDfOCemieE936Fi1aJPfff7+KMQ5lwz6wn+uuu87xGWRmP3jLh8RLT/WiZ86cKe+//76qcALRTSMBEiCBcCIQEUIawhAeJHhM8KUHsaZFNMoywSOTkpKivkgghn/66Sc5cOCAdO/eXe644w6HaP3xxx9l1KhR6phrrrlGCUf82z///KMaMqCmqo5xdhXSmA/tdHfu3KliofUrVE9CeunSpRIXF6diD6tWrSoZGRmyZs0aiYqKypHAeOTIEfUFhhhHxIGXKVNGDh8+rIQ+XrciU96bkMYe8EWK0JdGjRqphCOUxYJQBqubbrpJ8Tpx4oQ6N+Ie8UCCh4e//vpLfYkiSdI5bEbvCw8AiFGvU6eOWjvWhbhKxITv3btXvRqH8Mc+IKjxgINXzXnRaplCOpw+2gK7F8QF4z4O9fhoUPr999/VZxI+K+BlN2uTJk1SD9ZwKOAB3tXwe43PKPyev/nmm2an5/EkQAIkYGsCYSmkXWOkUX5p06ZNytMJr7Su96orZsDTC5GLVrdaMA4dOlS2bdumRCgy0rVg1WISXmsYPKkQ6PAaoztYixYt1L87C2mIW8yHNcCD1bp1a4c49ySkf/jhBzUXxLmu5LFw4UL1RYeYQ3jMYfD0IvYQX2B4Nau94locX3HFFbkKaYgBvJqGhxsCtlSpUmpeeLnx73gIwV6KFCmisvrRxQ3nR6UCfS7En0NEY+wrr7yi+Op9FSpUKMe8EPnwvOOauD58uNtfMH97vIVeeFuLt/G+/tzb+fnz4BDAZwF+38IhPhrE8DuJzw44ExDiYdZQuQQVTPB5BUHuaniLhc8MHUet3waaPQ+PJwESIAE7EghLIe0ONLys+PLr2LGjw2uMKh8zZszIIYD1WHhZISwhelEfFR5iiMTbb79d7r777hyn2L59uxKd8Lg899xzSvhqIQ0BDW84hLarhxuT5Bba4Vo6z/XYkydPqtJT8Oyiji1qwWqDEEbL4uLFi+cqpL/99lsVO45Xrnj16mzg88EHH6g94WEC54Lwxt4uuugix6EQ2/A0YS4ci1APd/vSAzAeISt4eHHuhpbbmGD88ngTut7W4G28rz93d/79m2+VzPSfvS2NPw9xAikXDRb8yZc/ZzKfP7aF39/27ds9EROoAAAgAElEQVSrhEC0PDdbgnP16tXKQYE3Z2jQ4s4gsOH5xu88wthoJEACJBAuBMJSSLsmG6alpakYaAg9JNPocA0IOoRLDB8+/ILyVQjFgIcZXlZ8+OPVpRaVEIrOhrALnBOeKnyRwHuLuRGzDAGKWquIE4YQdf2S8kVI5yaWjQppxC/Co60FsKcbW88H77p+WHA+Fh7wYcOGOWrqehPS7mpsU0ifrzRTvl6q4c8XCmnDqMLiwKQSfZWgjoop5tf99OvXT4WdWSmBh9wP5Dzk5tHWCY1WW5H7dbOcjARIgAT8SCAihDR4IbENyXsIzUA8MMIPIGwhmOGRLVq0aA6srkIU4RueGqxoz7DzXBDSCM/Qhlhnd6X38lpIG60u4k3konwWPPjwut95551ePdJ2FNK71laWs2cOS8lK8yQ+yXx1AV88zplpP8n+LR0kf3QRKVt7kx9/xTmVvwkgrArl7/AWBm+hAm3H9o4R/Dl39rjjVAWL3SWFLn5QomLL+uX0OmHQamWN3ErgYYFwWODz12octl82yUlIgARIIAAEIkZI4/UlPM+rVq1yJOsF2iMNIY2qFzfccIMS6/DmQmxCVGvLayEdjh5peGlhJSt9aupX5uD2vnLi8Gemxvj74AJFbpVil77t72k5n58I6PhoxPmibnKgy2g6LzstdbKk7xsrZ07vdfxzgaIdJKXUYIlJqOTTDt9++2357LPPVPUdxDObNd0K3NPDhY6TxrzodGg2fMTseng8CZAACQSLQMQIaVSPgLcFFTZ0KEcwYqQR54yEP4RPTJ8+XVq1aqVirnV1D1+EtN4TXq26xi0bDe3IqxjpQHqkvXmGPf1yZWelypFdz0lm2g+SfeZQsH4H1XmiYopLfHIzKVzmOfXfNHsS0CFMKOuI/Ie8sBOHPlYe6qzM8+U6YYmF2krKRYMktkAdS0tCIjEqkKCqERKizZr2aOfW1AU5G0hMxmciqvjQSIAESCAcCESMkEZyGxLyUKtYV5YIVtUOvM5E+Ae+eP/44w9D5e+MCk3EbqP8FEpPIaRCe8g8Ve3AOlCGTnuEPFXt0DWvcSwePFDRxErVDuf62PoXxlM4ibfwEaO/cFaFtNH5eVzkEkDdc9RRR9UaxPvmpWUc+UqO7Rsjp0+scSwjPrmpiqGOT7rG1NLweQNHA/I/UKnIrGmPNmKlkZDtzpCngi6QnTt3Vm3FaSRAAiQQDgTCUki7lr9DeSfE6EE8InvcueshstQnT56saih7qyON5MERI0aoknBm60jjZkFcJUq/oYIIEvOQyOiLRxpzIuYbAn3jxo056kijyQxK8yGTXteRRsMZJEU6l6nDHJ7qSCNJ88EHH3TUvIYIx8PIL7/8YriONIV0OHxMcA+agE7KQxlKPCDbwU6m/ahCPvC3trgC9ZSgTijUytASUYcelXsQfoaGU2YNn6MojYma8/3793c7HEnXyEupXr26+hyhkQAJkEA4EAhLIe16YdB9D9UzkCSERiLO5qmrH0rcNWjQINfOhllZWarbIGqwXn/99Y5wDczvyeuqRSvEPr5U4BVH6Sh3nQ29lb/T+0AYB7w9mFt3NkQpO9SYdi5/hy9LJPyUK1dOCercujuiucvAgQMv4OXa2RAPBahIAralS5d2oM3Lqh2+NFbJH11Y4hJrSWzB+pJc8j7JH1UwHH7PuQc/EMC9365dO/V7jjdBOjzLD1P7ZYrTJ1arkI+Mo1875otJqKoEdYEi7XM9R3Z2tgrrQG34L774wnTsNxo44YH96quvVknV7gwP/br8KN5uBTO+3C+AOQkJkAAJuCEQVkKaV/h/BFzL9+FhIlLMFyHtzCgqppQUqzBO8LqcRgJ4y4M3Ssh5GDNmjG2BZGVuUYL6xKHZ/xPU8RXOC+qid3pcNxwCeHuHdt4o4WnG8LYLzaMuvfRSQfiLJ9MVT3AMjqWRAAmQQKgToJAO8SuIWGYkTfbu3dtRDQRedp3c6K6BTIhv2evyfYmRPpt9TM6c+luO/jtCTh77Vp2rRMVZkpDS3Ot5eUB4E0CVjnfffVdQ6g0Jw3a37NN75Ni+sZKeOsWx1KiYkkpQJ5XofcHyBw0aJFu2bFEPCXhYMGO6mglC5GbP/p+Ad51DlwVFyBgSr2kkQAIkEOoEKKRD/ArquG28km3YsKGKcURiJdqRV6hQQZXb063PQ3yrhpfvi5B2PsmRXc9L2v7xAvFxcfVlkj8qyfAaeGD4EQhVEXg2+6ik7Rsnx/aOdVwU3MvnBfW9ki9/rPp3NJ7CZwdCzho1amTqAuLhHaEhCBFBGb24uDi340PtYcQUBB5MAiQQkQQopMPgsqPyBlqd40sQcYioU92iRQsVu43GM5Fm/hLSIudk/5ZOkpn2oxQpN8ytFy/S2EbyfnVYgpXuf3bgdu7cKUnbN+G/5i4nzi8pX5SqQ51cqp+8PekDVZnnvvvuk1tuucX0klHJZO/evaqKEKojubMNGzbIY489xsYspulyAAmQgF0JUEjb9cpwXZYJ+E9Ii5w89r2kbu0sbJRi+XKExUDnRMNwSJRL2/+upO9Hc5d9juuz71gLGfX2AWnVposq72fWED+OOHK8BUMCsjs7deqUtG/fXiVqhgNHs4x4PAmQQPgRoJAOv2sa8TuyKqT3b24nmenL/cKP1T/8gtE2k+hEQ1SzGTVqlG3W5etCThz66L/mLtscU/21p7Y0bT1JouNyVjjydq7XX39dFi1aJIi1btOmjcfDUWYPFYSYcOiNKH9OAiQQCgQopEPhKnGNpghYF9K3Smb6z6bOZeRgVP8oWmGsJCRfZ+RwHmNDAjq2FyEPCH0IN8s4Ml/2bR8mUee2OLZWsGgnSSo1QGITqhja7rRp02TWrFnSpUsX1SDKk6GG9Pfffy+DBw+W1q1bG5qbB5EACZCAXQlQSNv1ynBdlglYFdKWT+hmIKt/+JNm3s+F7p5LliyRhx9+WNWMD0fbs2ePvP5KJ7ml5RGpUPqgY4uJhW+UlFIDvbYf/+qrr+TNN99UfMDJkyEZEZ0QQ6X6SThea+6JBEjAfwQopP3HkjPZhIAdhLQzClb/sMmN4cMydKIhuveVL1/eh5nsOxTNnFB5IyoqSj75aKiq8uHc3CUhuZkkX/SAxCc1drsJ3WYczabw4OHJ/vjjDyW07V6P275XiisjARKwEwEKaTtdDa7FLwTsJqRZ/cMvlzXPJtGJhrGxsaq0Wzh35LvjjjskLS1NhWikpKTI6YzfJW3/W3Li0BwH/7iCV59vP57SIsc1+fvvv1XYi7c240g4ROdVCHYmHObZbc0TkwAJ+IkAhbSfQHIa+xCwn5Bm9Q/73B3mV7Ju3Tp54oknpFq1aoKEunC2+++/X3bs2CHjxo2Tyy67zLHVrMztkrZ/ohw/MNXxb7GJNSTlogclsfBN6t8gwCHEUXJzzpz/CW93vCC4IbxdzxPObLk3EiCB8CRAIR2e1zWid+WvFuGBgBgdW1pK11wTiKk5Z4AI6JhehD1AaIazPfvss4IQjeeff16uvvrqC7Z65vReOZ76rhzb96bjZzHxlysPdWKRTiruGc1ZvvjiC1XizpONGDFCFi9eHNYx5+F8n3BvJEAC/yNAIc27IewI2FlIxyc3lZJX5O6tC7sLEuIbQgIdEukgoiGmw9lGjx4tCxYskAceeEDatm3rcatnzxyV9APv/dfcJUMdFx17sXzyTYp8syRBpk6dIcWLF/c4HqEjqPLRqVMnSzWrw/kacG8kQAKhRYBCOrSuF1drgIAdQzsMLJuH2JTAo48+Khs3blQJdEikC2ebOnWqfPTRR9KjRw/p3Lmz162eO3ta0g9Mk7R9YyU7a786PuNklMQVvk8qVH1I8uUv6HaOZcuWyYsvvqi83vB+00iABEggVAlQSIfqleO6PRKgkObN4U8CEJTHjh2TDz74QAoXLuzPqW03lw5jadeunfTr18/U+k4cmiV/bXxWUgocVePy5YuR5IsGS1LxuyUqJqd3evfu3dKnTx+56KKLZMqUKabOw4NJgARIwE4EKKTtdDW4Fr8QoJD2C0ZOIiLp6ely++23S3x8vHz66adhzwRxy4hfvvbaa1WCpVlDMubR/XOke8dzEhe1wzE8uWR/SSrZS6Jjy6p/O3v2rAqTwd+o3BETE2P2VDyeBEiABGxBgELaFpeBi/Angf2b24vki2Yssj+hRuhcCOlAaEeVKlXkjTfeCHsKq1evlqeeekpq164tw4YNM73fyZMnq4odCA1p17aopO2fIJlpSx3zJJXoJUnFe0pMQiVVKg+VO9gq3DRmDiABErARAQppG10MLoUESMBeBL7++msZO3asamWNltbhbtu3b5f+/fvLJZdcIhMmTDC9Xd1K3Tk0JDN9qaTvnyQZR79xzFewWGeZMz9KPvtykzz++ONy3XXXmT4XB5AACZCAHQhQSNvhKnANJEACtiSAVtaIG0Znww4dOthyjf5c1OHDh6Vr164qFhwx4WZt0aJFqtZ206ZNZciQITmGnzqxWtL3vyMnDs91/PuqjYUlquCd0q4jEw7NsubxJEAC9iBAIW2P68BVkAAJ2JDA008/LatWrVIVJurVq2fDFfp3SagBfcMNN6jujfPnzzfdxVGHhtSsWVNeffVVt4s7ffJPSU+dIscPTHP8PCHlekku2Vfik+mZ9u8V5WwkQAKBJkAhHWjCnJ8ESCBkCSDWNzU1VVAWrmTJkiG7DzMLR3IlkixRBi85OdnMUNGhIWXLlpVJkyblOnbn9p9l4bz7pFWTfY7j4pIaSXLJeyWxkOca1qYWxINJgARIIMAEKKQDDJjTkwAJhCaBM2fOqMoS6NCHTn2RYn379pVdu3YpIQxBbMZ0aEhSUpJ8/PHHuQ7VlTtSkrJk/BttJG3fGDl39qQaE1fgyvOCushtZk7PY0mABEgg6AQopIOOnCckARIIBQJbt25VHf4uv/xyQXfDSDHdgOa1116T6tWrm9q2Dg3BIHSDRIhIbqZFO2LRy5QuJMcPfiBp+8ZJdlaqGobqHskl+0nBYl1QmdrUWngwCZAACQSDAIV0MCjzHCRAAiFHQCfONWvWTB577LGQW7/VBb/88suydOlSVQbvmmuuMT3NrbfeKpmZmcojDc90bvbSSy/Jzz//nONc585lKUGdvn+CZGVuV8OjY8tIUsn7Jal4V8mXP8H0mjiABEiABAJFgEI6UGQ5LwmQQEgTmDFjhqpcgSoWd911V0jvxcziUe4PZf8GDhyoEg/NWrdu3eTgwYOqYyE6F+ZmOGb27NnSs2dP1fjG1U4cmi1p+9+W0xnr1Y/yRxeRlFIDpECxLhIVXcTs0ng8CZAACfidAIW035FyQhIggXAgMHLkSPnuu+/koYcekpYtW4bDlgztQYvbXr16SadOnQyNcT5IN1qBIK9YsWKu41EZZNy4cXLjjTfKgAEDPB6bceRLSU+dLJnpP6tj8uWPl+RSAyUJgjq2tOk1cgAJkAAJ+IsAhbS/SHIeEiCBsCKAcI4NGzbI8OHDpVatWmG1t9w2g5CM9957T3mI4Sk2a5obQkTq1KmT6/CVK1fKs88+q0oLosSgNzt5bJEcPzBVMo4ucByaXGqAiqGOib/c23D+nARIgAT8ToBC2u9IOSEJkEA4EICI3LdvnxKVpUqVCoctGdqD7ubozUvsaTII4mXLlqmGLGjMkpuhOggSDsuXLy8TJ040tD4clJm+TI4fmJGjuUtSid4qhjomwVyCpOGT8kASIAEScEOAQpq3BQmQAAm4EED1CZS+Q4k2lL6LioqKGEY//vijDBs2TK699lp54oknTO971KhRsnDhQhWqATGem506dUrat28vcXFxqoOkWTt9Yo2kH3xfjh+Y7hhasFhX5aGOK1jf7HQ8ngRIgARME6CQNo2MA0iABMKdwIEDB6R79+5StGhRmTlzZrhvN8f+0MkRHR3r1q0rqKph1t555x355JNP5O6775Y77rjD63Ack5aWZqkBjJ486+Tm86Xz9k9wnK9AkVulQLGukpCcu1fc6wJ5AAmQAAnkQoBCmrcHCZAACbgQ2Lhxo6CectWqVQVJh5FkmzdvlsGDB0ulSpVk9OjRprf+4YcfyvTp06Vjx47Su3dvr+NRqxs1u1GrGzW7fbEzp/75T1CPl3NnM9VUCSmtJan4XZJQqLUvU3MsCZAACbglQCHNG4MESIAEXAh8//33goYkkVZDGhh2794tffr0kTJlygi8y2YNoTDjx4+XNm3ayKBBg7wO13Wr4QVv3Lix1+ONHJB95oCcUB7qSZKddUANiU9qIgWLd5MCRdobmYLHkAAJkIAhAhTShjDxIBIggUgiMGvWLJk2bZoKTUCIQiTZkSNHpEuXLlK4cGFVR9usLV68WEaMGKGauaCpizfToSBIOkQzF3/aubPH/2vuMlmyTu1QU8cVrCsFi/eQgkU7+/NUnIsESCBCCVBIR+iF57ZJgAQ8ExgzZox88803lpuShDJb3eYb7b3R5tus/fbbb/LMM8+okoEoHejNPv/8c5kwYYJKOrz33nu9HW7x59nnBXXqVDmdsUHNEZtQRQoWv1tV+pB8sRbn5TASIIFIJ0AhHel3APdPAiRwAQF4UlevXq1qG6PGcaRZu3bt5PTp0zJv3jyJjTUnMjdt2iQPPvigXHbZZarZijf75ZdfZOjQodKwYUNVUzrQduLwXElPnS6nji9Xp4qOKy9JJXqqSh/5owoF+vScnwRIIMwIUEiH2QXldkiABHwncM8998i///4rkyZNkrJly/o+YYjNgNAOhHggtAMhHmbsn3/+UZ5l1N5GDW5vtn37dunfv79h4e1tPqM/P3n0K+Wlzji6UA2JiikuScV7qfbj0bG5tzY3eg4eRwIkEP4EKKTD/xpzhyRAAiYI6BrS2dnZljyyJk5l20P1g8S7774rpUuba8GdmpoqPXr0MBxjrWtJJyUlCboqBtsy0xYrQX3i8Dx16nz5C0hyyXuUhzo6rkKwl8PzkQAJhBgBCukQu2BcLgmQQGAJoKYxkgwLFCggc+bMCezJbDr7wIEDZdu2bZZK0qWnp6v24vHx8fLpp58a2iHioyGoUfEjOjra0Bh/H3Tq+C9KUB8/OOu8oM6XXwoWPy+oYxOr+vt0nI8ESCBMCFBIh8mF5DZIgAT8Q0C3rYYnFh7ZSDTU0EYtbZQArF7dXMvtM2fOqK6QMLQbN2KojLJ//35VKaVEiRJGhgTsmNMZ6yT9ALolTnWcI6l4dxXyEVegTsDOy4lJgARCkwCFdGheN66aBEggQAR0M5Zq1arJ66+/HqCz2HtaVN1A9Q2ryZY33XSTIDQGHml4pr0ZGsCgEczYsWOlYsWK3g4Pys9Pn9ysalGnp06Rc+dOqXMWKNpRChbtIvHJ1wRlDTwJCZCA/QlQSNv/GnGFJEACQSSwdOlSQZOQRo0aqTJukWi6ScqTTz4pTZo0MY2gU6dOcvz4cUGXw0KFvFfCeP7552XFihWWhbvpBZoYcObUrv9CPqZJdtZBNTKx8E0q5CMh5XoTM/FQEiCBcCRAIR2OV5V7IgESsExg/vz5qmzbDTfcoOpIR6K98cYb8u2338pDDz0kLVu2NI2ge/fucuDAAVW1A9U7vNmoUaNk4cKF8vDDD8v119tTnEJEn4+hnilnTv2ttpSQ0kIJ6sTC50NZaCRAApFHgEI68q45d0wCJJALgffff19mzpypuvt169YtIlmhQQoapdx3331yyy23mGaALoWINcc8l1xyidfxU6ZMkdmzZ0vv3r2lY8eOXo/PywPOZp/4T1B/IFknf1dLiU9qrAR1gaKdLC0tM/1nNQeNBEgg9AhQSIfeNeOKSYAEAkhg/PjxqnqEVREZwKUFbWotbHv16iUI0zBrgwYNki1btgg821WqVPE6/JNPPhG0Cu/QoYOg9F4o2LlzZ1UMNbzUp078ppaMZMQCxe5UojpfvhhD24CI3r/5Vkkq0VuKlBtmaAwPIgESsA8BCmn7XAuuhARIwAYEXnnlFfnpp59kyJAh0rRpUxusKPhLQGzz9OnT5c477xSEaZi1J554QtatWydgeeWVV3od/v3336sKIS1atJBHHnnE6/F2O+DEoblKUGem/6SWFptYRSUlotJH/qikXJebfeaw7F5bWaLjykrpGqvstjWuhwRIwAsBCmneIiRAAiTgRODxxx+X9evXy4gRI6RGjRoRyeazzz6Tt99+W2677Tbp06ePaQZo+Y3W388995w0aNDA63i0Y0db9vr168sLL7zg9Xi7HpBx5GslqE8eW6CWGB13ifJO409UjOeyfvu3dJTMtB+l+GVTVCIjLfIIvPrqq7Jy5UqV6FypUqXIAxDCO6aQDuGLx6WTAAn4nwDaW6PN9cSJE6V8+fL+P0EIzPjNN9/ImDFjpE2bNoIwDbM2fPhwWbJkiTz22GPSrFkzr8P/+usvGTBggFx++eWqCUyo28m0H863Hz/8mdpKVExJKVi8q/JSR8eVu2B76QdmyuGdD0nBYp2l6CVjQ337tln/zz//LC+99JJ6q4K3K+7MyDHB2BCFdDAoB+YcFNKB4cpZSYAEQpQAuhqiu+GsWbMkJSUlRHfh27IXL16sPPLXXXedwENv1iDCIcZR9QTVT7zZoUOH5K677pLixYurkJJwsVPHV/yXmPih2lK+qGRJKtZVhXzEJvzP66jDO/JHF5aytTeHy/bzfB9GRLKRY7xtBDXQ9RsVK78vmJ9C2htl+/6cQtq+14YrIwESCDKBc+fOyY033qjOijJ4+fLlC/IK7HG65cuXqxALhGUgPMOswZs/b948gXcf7b+9me6GiPbgSPQMNzudsf68oD4wU86dO60SEZWHWrUfr622m7rtLjl5dKEUv+xdSSxsvlJKuDHzx36MiGQjx3hbC4W0N0Lh/XMK6fC+vtwdCZCACQJHjx5Vr4DRRAQJd5FqOma5Tp06KmbTrE2ePFnmzJkjZqp+oOzdiRMnZO7cuZKYmGj2lCFxfFbmVkfpvLNnjqg1Fyh6hxLUZ07tkEN/D1YiGmKa5jsBIyLZ0zF4qEauBGqhb926VS0GoV6oKoMEWjxk400Kaq2npqbmWKzzmxx381SuXFm9rXEuDUmPtO/XO69moJDOK/I8LwmQgO0I7N69WyXXlSlTRpVji1TbsGGDim+uXr26qqZh1hCegQcR1OFGPW4j1rNnT9m3b59MnTpVSpYsaWRIyB5z5vRuOX7wQyWqs0//q/aRWKitZBz9WiRfjJSve/7faL4RsCqkIX5R13zatGkqvAvCOH/+/KqaDxoNIeYaIWBZWVmCh84dO3bIRx99JJdddpmqu44QpapVq6rF//jjj/L6669L4cKFVVUahI3h3yDE0dFTl4ekkPbtWuflaArpvKTPc5MACdiKADxPDzzwgFSsWFHGjo3cpK8///xTedrgOUPXQbP2wQcfyIwZM6Rz587So0cPQ8Pvv/9+JUiMNnExNKnNDzp75vD/mrtkbnOstki5lyWphPlqKTbfbtCXZ1VI4z588sknpVixYirECSIYhjcmqEizbds21c6+WrVq6t89hXboeS6++GI1T4ECBdTxf/zxhzz77LPKs42YaoQ0UUgH/fbw2wkppP2GkhORAAmEOgHUPkYN5Jo1a6ovtkg1CAW8eoaHDe3SzRq8eWjqYqbBCtqDQ2AYbeJidk12Pf50xgY5cegjSU+dLufOZaplplw0SAqVfsquSw6ZdWkhfemll6p72Z0hLAO/986VPfA2BQ+CuCfhRXa2FStWqEogrVu3VpVmchPSnuZBTgBCplCtZuTIkcqDTSEdMrfVBQulkA7da8eV5wGBARunS/58+WRstchsHZ0HyIN6StQ+hsfp6quvVq9dI9V27twp/fr1k3Llyql60mZN16HGa250iDRiTz/9tKxatUoJDMRmh7NlZW6Rk8e+EzRygZDWFp/cRGLiq0iRci/ZYvvZ2dkqlAFis0SJEkrwRUVF2WJtRhahhbSRY52FNETtmjVrBGUcXVvcgwcEdqlSpZSXOT4+3qNHGvMgcRdhIPBKO9vnn38u+D3TdaMppI1cJXseQyFtz+vCVdmUQJNl57/gfmr0tE1XyGX5QsDXsm++nNtOY//991+VVIUvfyQOmjVUPIEn20wdagiKpUuXqjJi11xzjdlThsTxxw9MlxNH5ktm2mLHemML1JHEQq0ksfCNEhOft404IBIRv4vrgP9GMp2rFS1aVAlqXCN0/sR/29WshHacPHlSnnnmGbV/vB3Bfp1NJxhi3wjvSEhIcCuk9Ty///67RzwI9aCQtuvdY3xdFNLGWfFIEhAK6fC+Cb766ivVEKRt27YqVjpSDR5IxDZbreu8cOFCFVttpuU3RMu3336rYrNbtmwZluh3/na+uyFqSCcUulkKFG2X5+IZ60GLdoQsQES7GjzR8L4iEdS1OgWOhZjGG5zmzZvb7ppZEdLYhD880khYhEcbYSPuPNuusOiRtt3tY3hBFNKGUfHASCaQkX1aNh/fKw/8PkNhQGhHlaSLJT5/TCRjCbu9o/Tau+++ayq2N+wgiMiRI0dUtQ0kWSFx0Kxpzz5E1pAhQwwNR5IhXncjFAQhIeFomek/S1RMMVuIZ81XP8Do/2/SpIngD+KKIaCdQzkQ6gFBvX37dlXBAn+0mbnWwbq2VoW0v2Kk8VnyySefuI21ppAO1l0Q+PNQSPuRsZknSvyiokQU4gIbN27sx1Xk3VTuXnnprGWU+EESV2xsbN4t0OKZlx7eIq/99ZUczjqeY4aisQXlkUtvkGuKXGFxZg6zG4GZM2fK+++/L127dlWd9iLVjh8/Lp06dVJVBlAP2qwhNACvrBs2bKiqExgxlL1DCTF4wlHtgxZ4Amj/vmXLFomJiVFlH/FdVKRIEcMnPnz4sECsolQkSsFddNFFyptrl3APq0LaatWOunXrqu853chJV/MAD0irNUEAACAASURBVMRTay7wVuMtAKqA3HTTTaq0nhn9YPgC8cCgEIgoIa0Lo+MDG9my+MXHBwiyee+++26Vqe9LJzMzvwh5JaQ9FZB3d7fhlZ67GDFPd6Y7If3333+rmMcaNWrII488osr8hJLtyDgg3de+LbH5o+XmkldK7eRyavlrju2UL1PXyumzZ2Tmlf2kfEKxUNoW1+qBAAQBPEiID0bFiUi1zMxMufXWWyUuLk6QOGjWECaAZM169eqpOFIjBhGNz+bbb79dUFOaFlgCuL64zmg+hOQ5XCur9ttvv6nqE2hoBEPpSJSQzGuzKqSxbnTmRH5AwYIFPdaR1noB+0bddcRVo6QdBDU6pDrXo8ZD6fXXX6+SNhFCs2nTJvX/CCFj+bu8vlN8O3/ECGmUm0HyC2L3kByAmx3ds/AKEzFM+Lkusm5VTIeCkIanCSI+PT3dcefgoQKv6mrVqqV+ybUlJSWpLm/4IDFi7oS0kXF2PmbgxhmyNm2nDK98hzQukvOL4YdDf8ozm+dK/UKXyhtVjTWdsPNeuTaRMWPGyDfffKO+3BAnHamGV/jaU4bEQbOmOyPiMwXxoUYMYR0I77j55psFNaVpgSOA2sXo2mc1mdTTynr37i179uxRP8b1hKMqL80XIe3akRD/X7ZsWeV0a9CgwQVON1T8wQMENEWrVq3kwQcfVFt3Nw++Z9GsqFmzZsobDTOjH/KSKc99IYGIEdIQ0KNHj1YF1JGRm5yc7KCBDPXnnntO8JrKuci62RvGzC9CXnmk3e3JX2sJNyENb3PLX16VpOh4+fKqh93eDq1WjJCss2fk2wZPSHS+8x+ItNAlgN/hH374QXmX8CUXyaYfJL7++mvTGDZu3CiPPvqo6u4GT6URQ6Ih3oCZSVA0Mi+PyUlAe/4RhoFa3/42hOYgKdFZTPr7HJyPBOxEICKENOKQ0KUISRLDhg1TSRSutmjRIvWBf9ttt6nXutpcnybx7+XLl1fHwKvt7L12J6QxHl/M+MA6ePCg8oKjJBQSONC0wDVGGmtFjCbWg1aiEPx4BYd16fhiHXeFV3H4sEKd1127dqnXQ4hJ7N+/f44HBW83XG5C2lPHJszpul+jZYG0lwDrhIf8008/dewVr9Ox10CFgKw4+pd8tGeFJEcnCGKci8UUVH8XiS0oRf/7b/wMtj3jgPRY+7ZcllhCptbu6xYjfo7jpte+Vyokni8DdezMSTl8+rgcyjouh04fV/998L//PpaVIXeVaSR1Uyp4uyz8eR4QQDiCDktAJYJItnbt2snp06fVK26zuQ343Bg8eLCpDpE6rrpRo0bK2UHzPwH9sIKZA9WKHd8DOr8g0nMN/H8FOaMdCUSEkEbbXwjpChUqOAqoG7kYzvFNKSkpXuOk3AnpL7/8Ur2uRHwU4qYgoDds2KC83wgncRbSuv0o6k7iSxwJeijm7hpLpcUt9oA1wuuD7Hr8+z///KM8OvgSMypG80pIY30IH8HrXxiaMUBYI0YSXg2rITa5XVuEYiAkw5ulxCQqDzOEcJGYAtKuVF23Q+btWyWHs04oMX7mbLYS0d6sebGqMvSK27wdxp/nAQF4ovH7id9l5ExEsnXs2FElQyHZULc2NspDt1qH0+Ktt94yNEyHg8BB8corrxgaw4OME0A8NJrs7N+/P+AlBhEDDKcVajAj3MFMAqPxHfFIErAHgYgQ0ohdQsbstddeq/raGzWzmbuuQnrv3r3qfBDPCBkpU6aMOrUWzPjC1kIagnj8+PEqPhN1VPVrZYhtvO7EHnTYiRbSmBeem+rVq6t54cHGfPAIvPbaaxd0UvK077wS0khAREiN/pLGGwOsH/Hbnt4cGL12no57evMcWXJok7QoVlXKJRSTdHiPs04oway8x1nHBaXufLHEqFgp8p93W3m7YwpIUnSC7Dx5UL4/+IdcW7SyvFSpoy+n4NgAEcADKH6/UAO5cuXKATpLaEyLbmz4TEEogHMonJHVI+cCb5zQFQ6OBCOmw0EQfvf6668bGcJjTBDQ3mgzCaAmpr/g0IkTJ6q3GfRK+0KRY0OBQEQIaR1KcN111+UQ0hCny5Yty3GdKlWqpLJtYWZrSboKabyqhGcFHlYkKDibq3hF2AeqWsDzjTHOHiAkhaCEFDxEeGVmJtzCyE2YV0LauSWrXifCPCZNmhSwWrJPbZotPx7eLK9U7iRNinjuIgZx/c/JgzJj9zKJzR8l1xerJulnMtUfeMoLRsWp2OnvDv4uWWezpVuZxlI2oagSzZ4MAh5CvmmRSvJy5U5GLg2PCTIBJBnCm2qXqgNB3n6O0yHRGNUI8PmAyg5mDE4IJAwiDA6Cyoj9+eefyomAz2Dks9D8SwDfIStXrlTl2eBU8mZIGkSDIvw+4DsIb0hR4QqJdni76s3wdvTee++lV9obKP485AlEtJDWAtL5KjqLbbPdjVyFdG4C1fVnWhzji8e1GQE+0OAVQvwzPNzhLKT1QwPKAg0YMMDvv2BPbpotPx3erIQsBG1utu3Efum57h0vMdKTZHtGqoqhRix1bkYh7ffL6fcJIf4gAhGO4C6Xwu8ntPGEaMiCCgRoyILQMTOGspdorIIqB3gwNmKoZ4y6xiibhgcZmv8IaLZ4y4K3Ld5MV1DxdFyvXr1UnXFvhlCSnTt3qvJ6+EynkUA4EogIIY0al0OHDpVrrrnGY2iHqzg9efKkCptAXUh3tZTdJdb5IqS11zy3m0yL/HAW0rntzcwv4Opjf8sfx/dIoehEKRxTQArFJEpKTIJqrIKfefNI41wQyD3WTpLLC5SU92r1cXv6u9dOkr8yUmVa7b5yqRchDU84POJXppSXxy67UY5mZTj+HMk6IVWTLmYSopmLHIBjIf4gApHAW67c+ZrhkWp4+4XPOStCGsnPffv2NSWktRfbTFx1pF4bs/tGyCBKO6I+N96Q5mZr1651dKNEMnv79u1VfhGuD2qKowIWDOF3tWvXznUuvFlYsGCBmgPeaRoJhCOBiBDS+GLE6yzEKCPOGHWkXc2dgAumRxoJhWhcgthob57YcBbS/vJI37JylECcejJXIY3YZXiqn7viVscQXbUjNyENjzU819Nq3yuX/le1A2Xzhm37QpoWrSzNilZxzIf54RH3ZIin/qze4HD8nAmZPaEaD8phojGLzmkImcX7eaGoc4uQsxkzZkixYuYaDu3evVt1yitdurRquW7E4LmEB9NMOIiReXmMqPsZjYZQkrB58+YekeAaIOEWsfEvvfSS2xAOJIUjlwVx8yNGjFDXy5NBRENMIx8Gx9JIIBwJRISQRgknJLVBgOJvXSXC+YK6E6f+ipHGFxLiDZ3NNbQD4Rv4kMMXlmuMtBHRr48xU8tajwnHGGnUf848myW1kstJPsknJ8+elmNZJyXtTIZKJnynZm+pXPAiB9oBG6fLurR/ZFLNXlKl4MXq37WQjs8fI5X/+zfXa7Hp+B51HmchvTF9t9y3Yao697jq3R1Ddmcelj7rp8jZc2clJfq8hzw+f6yclbOyPm2X4DzfNjCeDBuOH0h5vSd47JD0inKVqLMbyabrAU+bNi1HoyYjTPB5huYcZmoVWxHfRtbCY0S9XdXdB1HlyZPpahveKqdASENQIxQKDXQ8mY6ThvMKQp5GAuFIICKENC4cPkRQuQPleCCmkU2uTfe9x5Ozc/iHr1U7UOIOMc2ovIHXYKVKlVKndFe1A8fg/N9//716JYoarrr8G16vzpo1S7UsxhzB9EhjD4hv0y1MdRkjXWEDyUgvv/yyShAyW0c6kFU7tJD+rsETEpffe1vy+zdMkw3pu2RCjbuletL56io6tMPIL75zaAdEcf+N06RGUlkZX6OH1+Ens08LGrtQSHtFFfADkACLcC4r4jHgiwvyCZAgjVJpVuoN4/MBDyX4vHrvvfcMrdzKGEMT5+FBi/8rten8ZiovlqMfitCjILdSdKiygeRQb81UZs6cqfodtG7dWpVazc3wHViyZEmVSEojgXAkEDFCGmIZ8V36Qx3CD96Ss2fPqjrN8KAUL15cvbJCsos2fLBMnjxZtclGjDLaef7000/qy9a1pbg7bzCe8FHKKT4+Pkcd6VOnTsmxY8dy1JHGFwlEPuILUQKqSZMmqi405oCoRrMIZE4HU0jrsnyoh42YUXDLyMiQNWvWqL9RXcSqkIY4x4c69onrgMY1EOa+tmrHtTMrpHVZvNl1B0qpuJQcQrp0fGF5/LKb3P7+D//rS9mTeSRHjPTezKNy++pxcl3RKvJipQ5ePzcopL0iCtoBKNWFh0cIBTx0R7Jp7zw+M7UTwCgPCHAIcbRCxkOJEUM3PAg+M2OMzJuXxzRZ9pI6fc8yTaRXOe+VMgK1VjT1Qh1peIXdhTbq83788cfqOxKJhEgo9GQ6pwcJ8KgGYlfT68R3Db7bc2uypN9cI0Yc37+ewkDtuleuK+8IRIyQ1oghTOHd/fXXX5VnGAIVH9zoNohXVK6NB1w7G+L/kYmOLwmUATLS2RDCG14d1JXWnQ2RUAOB7a2zIQQ46n4i3hDrhAVTSON8SLzEhyvqkOLDGOEn6D6IL8vvvvvOspDu3LmzxMXFOTobojIAPsBxHYw2k/H0q2NWSCM848CpdCmbUMQxpS/Jhv+cPCQl4pKVl9mbUUh7IxS8n+OexAOulZJvwVtlcM6E0Aw4GOBIuPji8+FORk07GvBZgRhrI4YHGDzI4AEGDzLhYFP+WSLv7f5JbSUvxTSqoaByB7r35hbasXjxYhXL7K27JBLw8X2AnAK8KbWrOSfx67fNnr5b0AgNITD4vqOQtscVtRKqmhcrjzghnReQec6cBPSHm7s60v5ipYX0t1c/LvFR3sWsu/P6u/ydp71RSPvrqvs+j+7mN3v2bPUWKpJNJ14iWRBJg2ZMt4k2I4rxAIMHGdTSh7MjXMwOYhoCGk4PJLLrPgnu+DpX7PDUlAhvcB988EE1HG8j69SpY9tL5eyRhhPLU6MvOMjefPNN1RANb51RJpAe6by/rBTSeX8NuAKbEgimkDYaI+0OlfZIG0s29F7+jkLapjek07LwpgUeKW+vwO2/E99XiFwNhJmhDjTewpkx1J9GHWq8ZUL5PCOGN4R4kMEDDB5kwsnyWkzrmOamTZs6Stt54gtBiUYsMJSNveqqqxyH4k0uwg9hN9xwgwwcONDWl0l/16CGNUIH4T13bY6GDeguxBDb+P1HmKezkEbo4ZIlS1RcON7S4E00qpXgYROJmfrNtD4fSkciHApvolH5Bm+W8QAD51FsbKyDmdF5MQB5VPhcmjt3rqqqot/gHj9+XHWQ1CGWenJUK0O1FnRQxlj8DqMEofN6IVSRP4Y3FuCD66uPRSnQmjVrqnsBfSz0Plq2bKnyH1xDhPD7Cz6LFi1S60NVF4QU4TNV79koH3c9PpzDSO1209EjbbcrEgHrCaaQXtTgCYnNHy1fp66TCoklHJU6fju2QzKzs+SaIlco4hDNqLZxS8n/eVd01Q4jl8S5ageO/3z/apW0qGtLLz28RdA6vE7K+STXTcf3yo6MA9K2RE2hR9oI4eAcgyRfxErii8n5Cy84Z7fXWfCli1A4KzW1keuASkXoiIgvRSOGsDF88YZrhYe8FNO6ZXtMTIy6nt4q0qByFEISYXirgDcSKAuJNw0wb6EfOAahJHgQg0jFfQTRCDGHxEP8gaALtOnvGgh+lOLDGrC3pKSkHKdGR12ITsToQzg6C2l4qyGI8XCH9bdt21aFheK49PR0VS4QYSMwfT6IyOzsbFVnGyIaYhY5AM5vYc3M65yrhBBPJOpj/tWrV6twS1xXZyGNLqHIqcI4PETo3C484KKDMh6oYBDSeECIiopSuWEo+YkQK+RA4YEWnSxxHfU+/vjjD3U9kWSKtxs6TEYXUEB4DOLQkcu1fPlylX+G86NjLI41ygcPASjFiMZAf/31l9xxxx2KPYQ92NrNKKTtdkUiYD3BFNLwSB/LypAOq8aqsnYobwe78deRknbmpPzU6Gn1/w//8YH8enS7aryCutFaXKMhi9lkw60n9kmvde/KVYUuk5FVz5c9RNJRSkyifFn/fOZ6n/WTlZj+pN4DUjAqnlU7bHLfw2uEL1sk1+LLJZJNN6eZMGFCjipHRpjAI4UvP3zpwZtlxLKyslRXVzzA4EEmHC0vxbRuEY58G3gJvRlEGjzZEGXaUO0KY+GVdGcIz8HnO/5gfG4GsYVW5fhjtgW9t7Xrnzt/10DQoqyla9IhROCTTz6pkuchilE/21lI6z4UaEoDD71+wMbDyZAhQ+Tyyy9XXnr8uz4fHjxwrA6JwkMIqpfAi6yFvJl5dfw2+EMgazHprnoWxDL6ZsAh4FwtDMdivRirS+xqIe2a4I8HC7yJwrG6yAGY4vca/PBA9dprr6ncCS3yERaDyizohQGDZxux9L/88ovy7iPu3AwfzMHQDqN3Oo8jgQAQcI6R3nfqmHRbO1HKJxSTmVf2U2dr/sswyTqbLdpjjbrP8EijXB3K1sGsxki7lr87dfaMXP/LcOUZx/lgd62ZIDtPHlLrKRGbbFlI66oAAUDIKUmABAJMYMjlN8sNJWoF+Cznp//6669V63UIGiS6GzWEOmzdulWQIJ9b3gCqSyEpHYINhtAGiE+IP/xB+AO8jPBO4w/+GwYPK95eIOHf3+YspHVnYFSegqjV3tQVK1Yo8YywDyS6Qww6C2kIQghICGXn/UN4Q1QitAIJmngY8OQkctcp2cy8OtQBa3N9iHEVm0uXLlVCGR0sXcNYkO+A+wDea8SBexKquqABPN9oFOecoOk6BiEf8HIjt8G1B4ZusIaQLYS7mOFDIe3v3wbORwImCThX7bDqkUbIRdc1E6VZ0coysEIrtysYs2OBLDm0Wd6/sp8kRJ2PfQumR5pC2uSNwcNJwEYEXqjUIUf300AuDWIQDVTgTYSHENWg/GWI3UVoBAxiEzG0iKHOzRA+AA/xtm3b1GEQiP6uNe0s3JDIivhv/JtOOoSYhTCE4MO/QQy6CmmsDd5dVDTBPtE4CG+ttOFBAJ5XhMCYFYpG583NM+v6My26ESaFhwZnW7ZsmSqnq6uFeRPS9evXVw8dzuY6RotuxIzjjZKzIZ4cb6RQJhHzmOVDj7S/fkM5DwlYIOBa/s5KjLSF0zqGzNu/WmowRtoXhHkyFh4pfLl+8cUXPpdgzJMN+PGk/fv3F7y+fuutt5Q30ozp0A7EoqI2sREDd136EvzD0fIytAM8ddIhYnrhafSH6W6ImAtdgyHSzFS8GTNmjKqWAWvRooXybvrLXIWb9pC2b99eeWt1R2GUBITQQ2iKO480PPmoetK4cWO1RsQOQwQjvAGhFFaENO53o/OaEdI4FomDuZk/hbRziUFP59RvAyik/XVncx4SCAIBf5S/C8Iy1SmYbBgs0t7Pgy9YNEtisqGILzHSupSdmRhpcAd/1JZH86xws7wW0eCJRDIkfukY1+rVq/uEGbG7WviiBjOSEK2YbuCDsd5K9JmZ31W4OcdD6/hg57hpd915UdUC8c7wmCNpUVfocBeuYUYompnXjJDGwxK8wIjb9vbWwR8eaSQU4qEMsdG4drmZGT6Yhx5pM3c7jyUBPxOgkPYz0AiZDnGSiH1k+TtRpbKsVu3Q5e/MVO3Q5e9Q5mrOnDlhdcfZQURroNorjWoKDz/8sGXOSJZ74YUXVBUHxMCigY8vBm+xDiNAshySEH01d8JNV+hAeUeEa8B0bK87IY1qHRDbSNTT1S4wRsdIY4wVj7SZeXEs4s9xveARdzZXsYlGOVgPkn3dlfrLbaz+mZmmb9qrj+ZLrjHSrtePQtrXO9rm43XmKV7f4EkO5V5ys9xuNJtvNSKW5xra8dLWear0nE7smbH7ZzmRfUr6lW9uisfkf5ao43ubbPc7fuciSY5OkLtKn/fYzE9dK2uO7ZSnK7ajR9rUFQjswUjQQUkrNmQR8aWOtO5SaKaOtJVKH4G9G/wzu51ENHbk7JVGaAHKnlkxxETjgROl7FAeztngrUXSGx6kEGfrbCtXrhSUR0R4iWstYoQRoWIOKnpADPpq7oSbrhmN33OEV6AVOuKJYe6ENKpO4IEB4QkI+0DiHWKk0TQIDyVITLQipM3MqyuEoDwd1qI7MLur2oEyexD9uAY4FlVFtKGSCt4iQGQjedIfHmkwHD16tHz//ffqMwMlRLXXHjzBCQ4KJJ9aEdKoba2TI329HwI1PiTL37l7peIrIAjpiRMnqpsBr3Fya6OKc9lBSOv25fgQQ61FlI9CiR98QHXr1s3RUtxXNqE43llIp55Kky5rxquaztNq91Xb0T/X5e+M7lEn91kZh2TEhVc/pk7VY+3bgjrVH9a5X4rGFLRctcPounmcMQKoHoAveXz4I/Eoks2XzobI5MdnkJnOhlaauNj9+thNRGteZhq0uGMMEYrQHwgllI5r0qRJjsO0dxl1fyHWnA1eZ/wc/46fOxtELromIjTIH10T3Qk33cUQ1SsggrEOXVfbnZDWJd+QFInqIxCm+P5HOArqMyMPwIqQNjMv1oxwjenTp6s1O9eRxpscfO8715FG3Do6U8JwbbDmVatWqeYrqNoCZyHEuD+ENM4BQY85UTcc8+OceJuFdUBU6xJ6ZoU06kij/Ga5cuXUnvHmA4LcbkYhbfGK5LWQxlMgPgyRyIOnehS3R1cmvGZB3U8kezjXf7S4TUPD7BjHZLb8naGN/lcPGseaEdKBLH9ndN08zhgBlGjClyk6dBUpUsTYoDA9Cq/q8XkyefJkVS/WjMErhuYW+NLHl78R0+Ibr4hnzJhhZIjtj9EP3j3LNJFeJt9iBXJzcEbBu4rwDNRO1rV/jZ4TXmN4j1EnGSXVXM2qkMY8w4cPV01CENqBEA9fzJNw03WZ4WV2jnt2J6Rxfvw7BB28o2iEgtJx/fr1U1070WxFi1izQtHovFiDToLG2zI8dOrOhmiSggoouXU2hJMNx6OqhnOnQX8JaazPtbMhxD1itFG3HJVNYGb5YE68NcHbDWga7NHZw+7LveHPsRTSFmnmtZDGkx4yhvELjSQP524/GzduVOWN8MoN9TED3QnIzkIaDVlOnc1SDVjqplSQ0dW6qiveadU4OZGdKV9ddT5DfEP6LlmQukFQc7pUXIq0KVFTdSZ0tdw80uvS/pGFBzbK/v/maFuillRLKq2maPvr65IUFS8f1z2fjDHo95my+tjfMv+qhyUmXxQ90hZ/D/09DOIPIlB7fvw9fyjNhxJm8DQhNtOsF0gnj+ELdNq0aYa2rce4CxUwNIEND0KH0+h8UUGrFW0GAcIYR44cqbysqCutwwWMzKErbehqDP4U0tpbDsGEcnU0zwTgqcaDB0I2EJ9sNUyHjH0jEBFCWodA4AsBheVhEKB4EsWHiDZPghCvKxADhOxUGEr84AkerVZd6yyiJA6e1pHQoHvTI6kDQf/6g0qLcDyttWrVSs2DcyD2CvUWUXYqN/GrM4/xJafrYTrfBvrVFZIOXLs4wQOB2DY8ReMJF203kVQEj7aOa9JPjfDO4QsUoSN6L+j8hi5IiK/S9Sqdz4094qkRr2Ig8A8cOKCOx6tydHdCd60GDRqoIUbWYvX2do2R/jfziBSJKeCo9Yza0lnnsqVYbJL8eHizPLVp9gWnGlb5dkcLcf1DT0J68aE/5dnNcy+YY3jlO6RxkYpy4HS6xOWPVnHSMFTqOJx1QnVNZNUOq1fZ/+N8EY/+X03ezqgfKiCEtUfJ6Irw2QSW+PzA564Rw+cDwkng/YYXnBZ4AghjRKyukcQ059Xo8AzExOr4Yuef++KRhvcR3yHh9EDl65XEdzUSHlEVxbnSim4Fjt8zb4l+vq6B4z0TiAghDe8tnrjxagMZr4hNco3dASJ3QhpiD6VdEDcJsYnXvSjIDkGOVzx4/aQzjZ3rQiJOCCIbr5Bc45K0kMY5IXoRj4214d8RV4Q1Dh482GMdW5wbcWlXXHGFozWp6yXWtT27du2qOgrB9C8dzglxj/iun376Sb0mQgkjnZGshTTEPPaIxEu8poH4hrcOwhixpGCD7lSIY0KMNj6MIcwR9xYTE6OENF474TwQ2JgDDy94gDC6Fqu/vFpI686Fuc2j45UbFr5cWhevId8cWC+/HPkrR0y1NyGtOxXqOb5OXS8rjv4lFQuUlCm1+uS6DQppq1fZ/+N8iQv2/2rydkb8nuNB2Ip3HiEhCA1B7CkEgBGDMwHCDJ8haE9MCzwBfKYjtANOFHinkeRnxHQI1Lhx41RNZVdzrsDhaT53MdI4Vt87CFWcO/dC54SR9YXbMQgBwUMPvmehQ+DMw3+jKyMMGsVbqbtwY2Kn/YS9kN6xY4cSnfByOGe7QuDBO4qbUrcLdRXSuusRntghbJs3b64+cJwD/52FNAQlEhbxIQOhqY+F5xavq3TpGi2ko6KilNjUT5ju+ti7u1l0ti86R3mr26jHQywj3gwec3ix9ataeI6Q4QvRrJ9otZBG/Bt+efE3DB4jsILox7FIsoC5ewDRCaHgDB7oKgVBDTOzFqu/LEbL32WfOyvNlr8i5/7/TcOn9QYpDzVCMzquelOi8uWXxQ2flHxOi3DnkXae48urHpaU6ATZm3lUbl89zu0crnuikLZ6lf0/Tpd8g5CDoItk02IJn11IGjRjcDYgNtJTDK27ufBgjgQ2vCVEPCotOATwRhR1u/E2FN+JRkzXW4fQheB1NV+EdGZmpvJy4w1tuDbmMcLY9Rj9ths6Aw4t8EECHn7PnN+sW5mbY3wjEPZCGiIWiSuu9RchkvH6CE91eBLX2bsozaOD9nPrIe8aI62FI25w5yxgXB5dZxGCGWJ2y5Yt6gnSSPtNd5fXU8B+brcCXpdB/KK8l2ttSSSLIINZl5gxmxCQm5CGR0tnNOv1mVmL1dtbC+luZRqr8IkbS7gvZ4gSeG1WsHd0YwAAIABJREFUvCYXxxeWj+r0d5zuppVvCMI/5tUfLEViCjr+3Z2QRtjGbb+NkaKxBeWzeoMdx3ZYNVZQMWTB1Y9J4n/tw93tB6Xwhm/7UuLzx8i3DXK2Y7W6f46zRgAtlPHwDSEX6V9OXbp0UQ+9SKjCw7MZs+JdRlUEvLFibKwZ0r4fi89ofD/ibzzIuLZ5dncGOHDw3YkcnLp163oU0mardmAihFCicoeZ0om+U+AMJGCdQNgLaYi85cuXq7AD18xzPNkhNEELZ0895N0JXlchrbN9EdIAsYruXNpQKghiHh4uJAEifCPYQlrHM+NJv1KlSjnumGXLlqlQF902NNBC2sxarN7at6wcJUeyTjiGf17/QSkcU8DtdN8d/F0lGDonF3Za9aZKPPyk3gNSPDbZi5BOk9t+G6vmmF13oOPYjem7lXe7RbFqHrehvdE4ADHc8+o/aHXLHOcHAhByEHSeXln74RQhM4UuBYjfV9QDNmP4XEVVA+RKwONpxPCZijd/+HxCTgoteAS++uorldiHko8jRoxQ1y0305U1nEMHnY/3JUZ64cKFqnQbQ3yCd/15Jt8IhLWQ1l5ixCl7Mp0chw9vX4S0FtZIBPRkiJv2h5C2EtqBvf3www+53i3BEtJm1mL19kZFjLVp/6jhJeOSPXqkPc2P0A6I4Ll1H5AScbkLaXid4X12FdJG177wwAbZnXlEaieXU01jaHlHAEIOv8sQcq4PnHm3qrw5M5wPCDdD/VqzlX+shGkgDAyeUeSM4C0hLbgEEPoIp5ORsnNIIEXpVXij4ZV2NV+ENMKqkKzP+yC4159ns04grIW0Lg2zbt06VSLG26taX4S0fj2Gp2gUJkdVC09mpv2muzmsJBsizhFfiFibt6SEQHukzazF+q2d+0iUu4uS/FL1v/J0rkf7W0jDO31OzkmNpMiOuw3U9fTXvEi8QgIWSks6Z8f7a/5QmgfND+AYQLtuM6XRsEd0YkP1oQoVKsj48eMNbXvt2rUqXwPJzcjjoAWXAEIqHn30UVXNadCgQdKmTRuPC9BJioiPxtsb3dBED/BFSCOnCXWRET6CKlE0ErA7gbAW0oCP+F+0MXXXo9714rgKaR0jjQYB8CQ7tzN1FcMI38AHADoyucZIu57HVyFtpfwdSuEhVtlImaNAC2kza/H3L9D7/y6Tqbt+ksyzWWrqywuUlLHVuklSdHyOU/lLSB/NypBBv89QXQxhiJW+r3wLaV/qwrhCf++V85kngCZGyIRHku1VV11lfoIwGoFWv0hwmjdvXq6OAXdbxsP+Aw88oOraoqGCEYM3FF5RM0lvRublMcYJ6BrOyBlCiEdu9cMRnoj6xaj2hAcgZ0P4IhJ3b7rpJvVA5Wy6DThCflxDSODsQblVfNciHNLsA5zxnfJIEvAfgbAX0lq04oMBH9L4GwZvNdqBQ5Tilx0VJVyFtHM9ZnSB0t2fPFXt0LG/SNZAJi2yamEIMUGnNLTuRv1qX4U05ly8eLESxrk1ZHGuLYkkSHzYYS3g4NwdCB+GCH+ByIYn3YqQRscnnayo96zrSLsmG5pZi/9udZEFBzbIS1vnqSkrFbxIdmYcVIK6ebGqMvSK23Kcyh8x0phwyKaPZenhLSqRsHxiMdl8fK86zyuVO0mTIjlj1f25V85ljYAOO0JSMF5xR7K1bdtWbR+JyGbNSpjGokWLVJlSlP9EOU5a8AnAGw2vNLzT3q6DjmXGKnG9cLyz4WEK1V5cO4QePnxYdQp0bR6C7yZ03YPdfPPNgsTfUDNPnRHtvA+jzeV0tS1oBHzXmw33sjMDX9cW0kIarw+RCOic2KeBILEQv5RI/kNLTTQVwNMt6iejuQCS6/Bhgf+H5wSi1131CZSHQ+zw3r17c9SRxhM3vDWNGzd21JGGKMcNhtdSeNLGFxG82q61mv0hpPGBB287EibROhOxatirbhGOmxzeNec4T+wZSRywJk2aKDG9atWqC+pcmxXSWAOqHGDPKMeDV8JIWvEkpHF+o2vx9QZ3Hv/l/jXy6l/z5YVKHaRZ0SpK1N6z/nzjB3QY1M1S8P/+ENJouNJu5Xne02r3VXWpEQ/94tZ5MrLqnXJVoQvrr/pzv5zLPAF4TyEcvb3aNj9zaI3A5wvEjNUSZAinw8MI6t0irM6IodQZwkDceTGNjOcx/iGg3wxgNm/hFfrBE989+B7wxfDWGA9g5cuXV99Tzm+AfZk3mGONCml9HJxKzgaHHhrR4HcAf3ILEfXXvswIaWgh9INwLiXsr3WE8jwhLaRzSyLUiX34ZXTtbIj/h5ju1q2b8jLr+sa5dTaEUMSXAwxfDp06dVIJSUiI0A1Z8DPXzob4gMGTt3MXRX8IaZxL7wuvwlCKKCsrSz0s4NUo9uauG5lzN0EcjxJD8KDjoUP/0poV0niAgABBWTuIejxMoH5sbkIa6zeylkD/ct21ZqLsPHlQptS6RyoWKOU4nT9CO/48vkf6rp8ilyYWl2m17w30Vji/Hwjg4RS1cfFGSXvH/DBtyE2hvYP4/ERonFlDEyr8/iMfA2FxRgzJa0hiw2drr169jAzhMQEigO8UnWQKUasrXqF0KhqBIYxRm25ihDegCAfRb33NLE1XAcEYdLV0rbBlZq68PNaskIZeQC8L/fYa38nQGfD+tmzZ0uHkC+SejArpQK4h1OcOSSEd6tC5fvsQuH/DNEHi4VvVe0jN5P8lAuoa0HPqDpSScSmOBburI40yefBg4zgcr21d2j8yYON0NS/mp9mfgI4RRTMSlPaKVEO1DoR6oekSBK5ZsxLvjLeGs2bNcnRONXtOHu9fAggFRALo1Vdfrd5uog8B3q66i2HXNcexAqO1qHEsKlBBRJ86dUotPtSTfM0KaTx0uOZfwTGFxjjOpXn9e2VzzkYh7TtdCmnfGXKGECZAIR3CFy8AS4c3Gl7pDh06CDxtkWoQBHiYQHwr8jvMGkK3UHnDXSKap7nw1g/hAUhSQ+e8cLS02R9JdOEiktC0qeSL/V+vATvuFW8MkRuEtxMQx7g+qCcOr7O7rp/o6ovEVFidOnWkQYMGKkwDb2R1mAY8sAjJRGgk3igjzhqGrsEIIwlEOAfCJ5C4iDem6JqIt7Z4Ew3vunMyo34jDW87HgS/++47dTyKDWD/eIBAt2Jt+B0BE+QHIRQKoZLo0wBvvjuB7HyNvQluHTKjS9LqsRDZ+H1EPgEedj3tBce7vh1HSAbeEOFtm/PbandC2jkPTIe/opAC7gfnvemxmLdVq1aqZjyaMcHDDl5INHWOpca8KMM7ZcoUFfaKqi+oDnPppZeq/AjX/drx98LdmiikQ+VKcZ0BIUAhHRCsITsp4qMRpoT8BuRORKohN6Rnz54qXhPCwKxZSRxEUjIq+qCrHb6Uw9H2dO7o2FZCk6aS2ORaiatZy7ZbdU4oxCIhpBBy4MnwRgehgRDhzoZQP4RQQmQ5GwQ5Hrbw0BYIw/ng3T169KjKC0IoJrzgEL/ouohysFq8Q7xCbCPnCuIPx2ZkZKicp6ioKEfjNqwToRcQfeiCioT/MmXKCJIoUfYPohpjXT3NRoU05saaIbbhrdeVTfA7ifXu3r1bleZEXhQeRhBGhfKDqOetq6zofC28UUDZXzw4IPwTFYkQwok3DFWqVFFLchXSELtoGY8wK+wN54Rgdyf+9VjMg3HYN8JF8e94WEICKmrz69AVPCjjgUvndYErSilCpOOtBIV0IH4LOCcJ+JHA9N1L5Z1/cm9K48fT5TpVn3LXSfcy1wTrdDyPQQLwluAL1UhTCoNThuRh+LKG5woC4Z133jG9h2+++UbGjBmjvE1I3DRiyK2AkIFHEKInHC3jpyVycskPcmrjBsf2ooqXkMSmTSW+bn2JudR+CcjoeIjOhzfccIPK9TFiEKsQ1Ejox73kbHg4g6cav2P4AzEVKEON6wULFiiBhhAVLfiwJzy0OfdV0F5giD88ROucITxMIB8KORP6LZWOIUdIC0LAdJ4V3sTAs4o4ciNC2l2MNAoAIFYaD5R4yNBrRiLu/Pnz1dpat27t8I7rc2J/yNeCaNWCFWtGvoFe359//qlEtHNFL1chrefDmwT8LqLyCiw3IY1riJwIXXsf3nIwxxiE6yDmHQUbsD4cCzb4bIFB9KPcKAQ1hXSgfhM4Lwn4icC03UvlXZsI6b7lmkm3Mo39tDNO4y8C8NjgiwY1pPHhHqkGTxvKj5lpqOLMSlfyMVPGTNclxpest6ZRoX5dsrb/JZm/rpCTv66QM3v+dWwnrlp1iSlXXpJ79Py/9s4Ezubq///v2XeDxpAtsvQtWSMR2UmUrQVZoqLFT5FQJMnWIilSiagolLXsY0m2pLImyi7bMJbZ1///dabP7Rr3zr2fz8zcufd+Xu/HoweZc87nnOfnzszrcz7v83q71RKxu+iobLi9CUMsnj59Wu1YYue0INI37F07Pj5epThgh1nbFUVbLfXIOp/bntlATqGpVUxGykjOmhGOUja0edpz7dC+ju875KhrKTRaTQu4YSFX3TolBevDAwG+Z7GDjQcViFpb87O29NUeIqzXB+MB/PzD2QjrHW5HQhruadamC2ifkycekjF36wcSbb2adTCFtFt923MyJEACJKCfgFaxDTsr2Ekxaxw6dEjtJGNnDTvLekPLNccvTexsOxNIG8COGcqD4xWxWSL14B+SsD5Gkrdtkay07EJRER07S0TX7mZBUKDrxEMADrEinQO7n9bRq1cv6datm/onZ4V0bmJZr5DOmUudmZmpitxgxxyOX5qY1cRu06ZNVS55zkBKzbx581RKCHaS8b2EHV9bVZa1hwjsVMMhRxsb6TfggyrNGAepI9aR2460M0I6N7FMIV2g3wIcnARIgARcR+Cvv/5Sr68rVaqkSh+bNZB7iSIbELQQtnoDwgUuHM5UUtXGxu4gcmvxChs7cmaIzGtXJXHDekncuF7S//nHsuTIvk9JWGv7JbrNwCY/1qilMmA3Gg91sJrDri7yipGu4W5CWluzlhqlzc+eJa3W3lqI4nAk3u7YErdon3MsTUhbP2TYst6jkLb/ieRhw/z4buUYJEACXkEAr6CRB4mcPvjZmjVwSAmvlvUUVLFmBZcE7JDpsRHs3bu3eh2NQ065lab2hnuSERurxDNEdMbFWLWk4Lr1JPmXneIbHCylZn/lDcss1DUg5QHpWXg4hoMMnCG0sCVM3WFHWpsfcsshhpFihpQJV+xIZ2RkqE0EpGAgxx2HBK0P/VJIU0gX6jc0L04CJOAZBDT/ZORUoiCFWQOvwfFaWPMQ1ssB9laoKKu9PnamPyqiYlfs22+/vS4H1Jm+ntIG+dBqB3rDesmMv6amHdqkqYQ0bS4Zp0/L5c8+kdCWraXoU/08ZUluO0+4aKBaIlwkkCIBqzUttPQGIzvSWo408pZxsBA7wFrkNbVDGwdCFtUDccATqRyuypGGaNeqOV+7dk1x00q551VIa2t69NFHlfWgdTC1w22/jTgxEiABEtBHAIdx2rVrpzrhhLy1b6y+kTy79aZNm9TBJT0+0NYrhp8sLLT69eunvHUdRV5Lkjsav7C/nnb0yL8COkblQfv4+Ulo85YS2qy5xanj4vg3JWXPbol6bbQEVruzsKfs8deHBzRyfeFbDVGq5d3jrRMeEvGnESENMIsXL5ZPP/1UVRBGjrX2c0Kva4ctv2kIdTjYIFcaDwJwEcHPJVe5dmB92JWGX7iz9nfO5EjjwQZCHd/reENgbdVH1w6P/3bjAkiABEjgPwL4xQjfWaQmYDfLjKHlaMJmC6949Qa8uOHJjd007cEktzGQ0oHUDlht4eCUtwQOEqoUjo0b1JJ8QkMltFmLbAFd9r9KqplXr8rZfn3Fv2QpiZ5i3tz8/L7vmnUdnEKQH43DfPCFhlc0vIuNCmnNsm3fvn3X+UgfOHBALQFpJEbs7zA/HHjG9wOK2sDFQnM5wY4wBCf8oB35SEOM47A0doH1+khj/hDuSLHCWyXtYQFC2F5BFmeENMbVHjRQHAaHGTUfaYwNgU3Xjvz+DuB4JEACJFAIBLRDb6hahl9CZgzsJmNXuUOHDvLMM8/oRoDdrA0bNsjLL7+sqtY5isOHDyt/XG855ImdZaRvJG3bopbuW7SYhDVvIaFNm4tfdPQNOBLWrJYrs2ZIeMfOUoRuHY4+Lk5/PWclPaRs4Q0JPmfY9W3YsKH6jGJH2dkcae3iELYQmxCHWmVD+EojNQnhjJCGYLYOzANVB2FD1759e4uXtdYmZ2VDCFIUW8EDAapOWkfOyoZwAYF4xRkQOHRoYa9EuPawgHxt7OzjAHBehTTuB8rMw4cbvtJaZUMIaoh2CmmnP9psSAIkQALuS2D48OGye/du9fqxVq1a7jvRApyZ5rrRtWtXtVOsN7Bzht0w/AJGqWBHsXPnTovlFvIyPTWSd/6sdqCTd/2iloAd5pBmzbMFdA6hY73Gi2Nel5QD+yXqjbESeNv/PHX5nDcJGCJgbd+H0vKeFnTt8LQ7xvmSAAkUKAEIaOwyQVCj8poZAzttCxYsUCIaYlpv6H0YWbdunbLZQz4obPc8LZK2bFY70FrFQhRVgXhGCodPSEiuy9HSOgIrVZaocRM9bemcLwk4RQC70fCXx+FM/FzV8sq1w43YQc9Z4Mapgd2gEYW0G9wEToEESMB9CCClA5X5kNKA1AYzRl4ZIK8ar4zh1Xvbbbc5RIjX4bAb7NKli6UMs8NOhdwAwiBpQ4wS0KmHD6nZBFSu/J+A9vN3aobYicaOdHiXR6TII4851YeNSMDTCFjnbeMQI9JM4uLi1KYF0kiQUod0Fk8MCmlPvGucMwmQQIERwCFD+CDj0CFyD80YkydPFhzUGjRo0HVess6ywEPI8ePH5eOPP5ZbbrnFYbfPPvtM7VbpsctzOGgBNchMTv6viMrxY+oqQXdUU7vPIY2NvcGAmMYYDBLwZgI4TAlHIKSOnTp1Si0V9np9+vSRGjVqeKxLEoW0N39quTYSIAHdBFasWKFK9LZt21YdgDNjjB8/Xh0KQlEWWODpDa24Cqob4vCUo4Afb0xMjGHh7mj8/Ph6xpUrKv85aX2MpJ87my2ga9XOFtD1HeeB58ccOAYJkID7EaCQdr97whmRAAkUIoGtW7eqE/c4JIfDcmaM1157TZVRxqFBVFfTGygNjuI2KGoDpwRHkdfrORo/L19Pv3A+24EjZq1ATCNC6t+jUjiCatfJy9DsSwIk4AUEKKS94CZyCSRAAvlHYP/+/erAGwo44ACcGQOWYPDIxeEfvHLVG7DvSktLU7nmsN1yFChNjFLOU6ZMkapVqzpq7pKvp506JYkbYyRx9SpVREUJ6Mb3ZQtoFkxxyT3gRUjAEwhQSHvCXeIcSYAEXEYAFc80r1Xk7poxNGGLwipaiWBnOeAQHkob41Q+0mScCRR9QBlkZ1NBnBnTaBtUIUxYHyOJa1dbhghr0UrZ2AVWrmJ0WPYjARLwUgIU0l56Y7ksEiABYwTi4+PlkUcekbCwMEtxBWMjeW4vPEjggQJlkMuV+68CnzMrwgn8hx9+WBe/Bx98UBW1WL58ufj7O+d24cxc9LRRVQg3rJfETf9WIfTxkdD7H8iuQlje8YFJPddiWxIgAe8hQCHtPfeSKyEBEsgnAjhoiFi6dOkN1cXy6RJuPczjjz8uKNuLQgko260nUPGtR48eUqJECfniiy8cdkUuNXKqUeUMzh2ujpTdv2cfIty2VV3aJzhYwu9/QEKaNhf/UqVcPR1ejwRIwMMIUEh72A3jdEmABAqegOY6YWRHtuBnV/BXQGoGUjSMPEjA1urpp59WO9ng5yi08uBly5aVGTNmOGqeb19P3rlD7UAn/7pLjekbGSlhbdpmVyEsXjzfrsOBSIAEvJsAhbR331+ujgRIwACBoUOHyt69e5V7R926dQ2M4LldUGEMhWj05DhbrxaFWFCQBYVYUJDFUfz0008ybtw4VaDBFeXBk37aLAkxayX1jwNqan7RJSWsdRsJbdZCfMPCHE2XXycBEiCB6whQSPMDQQIkQAI5CGi+xjh0h91ZM4WWmlGsWDFBcRq9sWvXLhk5cqTTwnjRokVqJxqcwbtAIjNTpW8krFktaceOqksElC8voS1bS1jzFiL+jp1FCmReHJQESMDjCVBIe/wt5AJIgATymwAqG0JEInf3iSeeyO/h3Xq8EydOSP/+/Z1Ozci5GFQumzhxojRp0kSGDx/ucK2ofogUEnAG7/yMrOQklb6RsHqlpJ/NLqISWKWqhLZsJaFNmuXnpTgWCZCASQlQSJv0xnPZJEAC9gmgPDbKZDdr1kyQ5mGmOHDggLz00kty++23y3vvvad76T/88INMnTpV2rVrJwMGDHDYH0Vftm/fLsOGDZOmTZs6bO9Mg0xUIdwQIwkrV0jGlcvZArranRLWspWENLjXmSHYhgRIgAScIkAh7RQmNiIBEjATgd27d6vdVDMWZdmxY4eMHj1a6tWrJ2PGjNF927/55hvlB921a1fBoU1H8fzzz8uRI0eUaId4z0tknD+vUjjiv18mWampaqjgu+pKaPOW6k8GCZAACeQ3AQrp/CbK8UiABDyewNmzZ6VPnz4SFRUlSPMwU8TExAhyxI3uxqOIDWzs4EXdpUsXh+jgOQ3v6blz50pxg24Z6adOqhSO+B+WW64X0vBedYAwqLr+yowOJ80GJEACJPAvAQppfhRIgARIIAeBjIwMQZEQBIqE+Pn5mYYR8pWRt4wy388++6zudcOpY/Xq1cq5o02bNrn21xxCwBec4RSiJ9L+/ksSNsRI4rq1lm4QzyiiElj1Nj1DsS0JkAAJGCJAIW0IGzuRAAl4OwHNS/rzzz+XUiYqzIFDltiF7969u6B0t96AZeDWrVtlxIgR0qhRo1y7Hz16VJ577jkpU6aM6CnHDuu6hHVrJWnLZsv48ICGA4f/LRX0TpntSYAESMAwAQppw+jYkQRIwJsJvPzyy7Jv3z556623pEYN86QHfPLJJ7JkyRLp16+fdOrUSfctxqHBPXv2KOeOmjVr5tpfy8euU6eO8pJ2FCm//yYJa1dL8q5fLE3DH+qoiqj4ly7tqDu/TgIkQAL5ToBCOt+RckASIAFvIKB5ScPBomXLlt6wJKfWMGnSJFm3bp0MHjxYWrVq5VQf60ba4UE4d1SqVCnX/suWLZPp06fL/fffLy+88ILdtsk7tisLu5QD+1Ubn8BAUQK6WQvx01nCXPeC2IEESIAEciFAIc2PBwmQAAnYIKB5SSO9AWkOZgnNjm7UqFHSoEED3cvWUmJmz54tJUuWzLW/djARfeDykTOSNm+S+BU/SNrRI+pLvhEREv5gB5UD7RtRRPfc2IEESIAE8psAhXR+E+V4JEACXkFAc69o0aKFDBkyxCvW5MwisAMPL2nsTMP+T2907txZkpKS5Ntvv5UwByW3Ya+3bds2efXVV6Vx48bqUlkZGdlFVL5fJulnz6h/84sqIWHtH1Q50D6BQXqnxPYkQAIkUGAEKKQLDC0HJgES8GQChw8floEDB0qVKlXkgw8+8OSl6Jp737595cyZMzJz5kwprTPvOCsrS5X6hvvGihUrHF4XFnmnT59W6R3lo6Ozy3gvWyIZl7OLqASULSth7R5UOdCi09HD4cXZgARIgATygQCFdD5A5BAkQALeRyAtLU1ZwAUEBAhyec0S2o7yokWLJCQkRNey4+LiVBpMZGSkoDBLbpGenq74Rvr6yKd9+0j80sWSlZKiugRWqixh7dpLSMPcXT90TY6NSYAESKAACFBIFwBUDkkCJOAdBHr16iUXLlxQlfqio6O9Y1G5rALiFv7Z/v7+ytdZb2h2dhUqVFC7zLnF8V27ZN3YMdI2KMDSLPD2OyT8gfYSXO9uvZdmexIgARIoFAIU0oWCnRclARLwBALwQv71119l7Nixctddd3nClPM0R62iIw4J4rCg3gArMKtVq5ZMmDDBZve0EyckYc0qSVy3xvL1oNp1JLxtOwmqkbtdnt75sD0JkAAJFDQBCumCJszxSYAEPJZAXj2VPW3hBw8elEGDBsltt90mqFCoN9avXy/vvPOONG3aVOAnbR2pfx2WhFUrJOmn/4qo/JKWLlmN7pMOgwbrvRTbkwAJkIBbEKCQdovbwEmQAAm4I4GVK1eqg4aOfI7dce5G5gQHDThp3HPPPfL666/rHuK7775TFQo7duwo/fv3V/1T9u+ThBU/SPKunZbxQps0kwVnzsrinb8oRxQ4ozBIgARIwBMJUEh74l3jnAuFQPzypZKw8gd17bC27ZSfLcO7CaCyISocVqtWTVCgxdsjrw8OcPqA7V2fPn3koSqVJOH75UpIaxHW5n4Ja3W/+JctK88++6wcO3ZMPajAGYVBAiRAAp5IgELaE+8a5+xSAmlH/pbLH08T5HZaR0D58lL0mecl4Nbcq7e5dLK8WL4SuHr1qjz22GPKvQIuFt4e8+bNExSi6datm+Cgpd7Aw8aVHzfJE+XLSkjsBUt3PHSGtb5f/EqUUP8Gmzw4duBwIw414nAjgwRIgAQ8kQCFtCfeNc7ZJQSyUlPl6pdzJGHtanU9v+LFJbLv0+rvV2bNkIxLl9Tfw1q1kSI9e6uyxQzvIwAhDUH99ddfS9GiRb1vgVYrmjZtmnz//fdqtxhCV08kbtogx2fOkMjU1Oxu/v4S0bGzhLZqLX6R13ODdzQ8pOGEAkcUBgmQAAl4KgEKaU+9c5x3gROImzxJknZsyxbL9z8gRbo9Lj5B2VXVspKS5Or8r9XhKURIw3ul2MBBBT4nXsD1BIYOHSp79+5Vh+juvPNO10/AhVccP368bN68WTlvNGrk2MM5Ky1NEtatlYRliyUjLk7NNDErSwLatpPyXbuJT7BtH+odO3bI6NGjpW7duvLmm2+6cIW8FAmQAAnkLwEK6fzlydF43M2WAAAgAElEQVS8iMA/XR9Wqykx/m0JuPVWmytL+/svuTBiuPgEBMjNX37tRavnUjQCyOFF7vCAAQOkXbt2Xg0GB//279/v8KEhMyFeEtaslvgliyxFVPxuukm+jbsiK+KuyJwvv5SoqCi7rBYuXCizZs2STp06Sb9+/byaKRdHAiTg3QQopL37/nJ1eSCgCenS33yb6yjOtsvDVNi1EAksWbJEYIOHVAekPHhz4JAgvKThvFGmTJkblop0JryFiV+2xPI1/9KlJaJjFwlufJ960ED+s6O8Z+RSx8TEyAsvvKAcURgkQAIk4KkEKKQ99c5x3gVGIP3UKZUXnbB6pbqGs0L6plFvSECZMuKbIx+0wCbKgV1CYPfu3TJ8+HCpXr26vP322y65ZmFcBAIYVQ0zMjJUnrSfn59lGulnzkj8iu8l8d/zAvhCQIWKEtGpiwTXv0e10w5mhoeHC3acc4vnn39ejhw5oryq4VnNIAESIAFPJUAh7al3jvPOVwJZycmStOUnSdwQIygcoUV4h04qNzq3iB31qqQeOmRpEtq0mYS3e1D8y5XP1zlysMIhkJCQIA8//LAEBQUJdqe9NeLi4qR79+5SpEgRmT9/vlpm2vFjEv/9Mkna/KNl2YG3/U8J6KBata9Dcfz4cXnmmWekXLly8umnn9rFBKcO7SDjsmXL6NjhrR8orosETEKAQtokN5rLtE0g9c+DSjwnbd0icOlA+EVHS1iLVhLSpKn4FS2m/i35l53qdXb6qZPq//3LlpPwTp0luPZdggNXST/9KPHfL5f006csFwqqXkP5TQfX8f7S0t7++YLDBJwmIBAhFL0xDh8+LAMHDpRKlSrJ5BcGyrWli9XnXougmrUED5ZBd1SzuXytPHjNmjVl4sSJdhH9+eef8uKLL8qtt94qcAlhkAAJkIAnE6CQ9uS7x7kbIpB57ZrAqitxw3qL8IV1HV5RhzZrcYNQSP5tl1x6a4LNaxUf9qoE165j+VrKgf2qaIsSIFlZ/4rushL+wIMS0vg+dSiR4XkEIAw3bdqkirM0b97c8xbgxIy3bt0q300YL91KREnpxHhLj+C760tEh04SUKlyrqOsXr1apWq0atVKBg+2X/Ib+dMfffSRaapFOoGeTUiABDyYAIW0B988Tl0fgeTffpWkjRsslnboHVChgoRi9/nexuIbGmpzwNhRIyT10J8SUr+BRDzymGpzbeF8NU5g1dskasy4G/plxF6QhFUrJSFmrbLKQ/gWKSJhbdqqwhS+ERH6Js/WhUrAVunrQp1QPl88+ecdcmL2TAn/1xsdw4c2biJhD3YQFB5yJlDIBQVdkB7Ss2dPu13ee+89Wbt2rfzf//2fPPDAA84MzTYkQAIk4LYEKKTd9tZwYvlBIONirCTGrJPEjRsk49LFbEEbFqaEc2jL1k6JhDNP9BDkUEe/+74qbYzAgcTzQ14U3/BwKfXZbLtTRbpI4qaNyulAS/vArjR2p8PbdxA4HjDcn8CePXtk2LBhcscdd8ikSZPcf8JOzjBp00a5tnSRpP/zj6XH2YqVpOaLg8SvZCknR8lupglkR04cLA2uCysbkwAJuDkBCmk3v0GcnjEC2GFLWLNKUvbttQwQVO1OCW3eUkLudVxowvqq9uzt9NrepezdLQkrfhDsjGuh8k7bPyhB1WsaWyh7uYRASkqKdOzYUR04XLx4sfj4+LjkugV1kfhVKyRh6RLJiMuuzok4EF1SZv59VPoNeVmaNWum+9KvvPKK/P777zJu3DipU+e/dCfrgVJTUxVHOIKAI0uD68bMDiRAAm5GgELazW4Ip5N3Aldmz7JUHMRhwdBmzdV/ftElbQ6eefmyXJn7haTs/l3Ex1eCa9WSIt17WGzsnBXSGZfj5OpXX0jK3mzxHlSjpkQ+3lN8c5SVTj93VhJWrpDEjevVTjcCDh/h7R+S0CZN8w6AIxQIAe3A4fTp06VChQoFco2CHBSHYuN/WJ5dROXfz534+qoy3niYe2nka/LHH38oiz9Y/ekNZw5kHjhwQF566SWpUqWKoNANgwRIgAQ8nQCFtKffQc7/BgKa8C3+8jAJvqueQ0JxUyZL0rYt17XDrnWx/3tR/ZuzQvrS5Hclecf268dpcK8Ue8F26fCslBRJXL9O+VWnnz2r+iGHOrLPkw7nzAauJwCBuWHDBnWQDgfqPCUy4+MlfvlSiV+62DJl35AQCe/URbnKaAdgkdccGxsrn3/+uZQqpS+tAwO3b99eeVAvXbpUAgMDbeLRitsgNxo50gwSIAES8HQCFNKefgc5f7tC2lEhFa3j2Sd7S2ZCgkS9PkYkSyR2zCh1MLDUp7N0CWktl/q6cSIipNSMzx3epeRfd8mltyeIT1CQ3DxnrsP2bOB6AosWLZIZM2aooiXPPfec6yeg84o4EwDxnLB6laWnX7FiEt6xs3pgsw4UY9HKn8NVw7oYizOXvXz5snTr1k0iIiJkwYIFdru88847sn79elY0dAYq25AACXgEAQrpfLpNKCyAX7L4Bdu27fW/pJy5RF77O3MNR23g7zpixAipV6+eOljlqZFzBzk7deNLSdmzWy0pZ8pFzvaO/l/j4qhdXufhqfy9dd779u1T9neoxAebN3cNHGq9tmSxJG3eZJmif6lSEt6xi6BYkK24cOGC9OrVS4oVK6acN/SG5kHtyBu6X79+cvLkSZk6daryq2aQAAmQgKcTcGsh/fXXX8sXX3xxA+OwsDD53//+J8jJc5dcRZTU/eSTT9RrXyMHdZztb4+Jr6+vlC1bVrp27SpNmjQR/L/e8FYhbTN1wyrlwllBjF08FF5BhDS674YS4o7G0TsPvfeP7QuWgHbgEAfk8ODrbgcO0/7+S64tWSTJO3/+T0CXv0UiOnWWkAb35gonrw8JW7ZskbFjx8o999wjr7/+us1r4aBhhw4d1AFDd+RXsJ8ejk4CJOCtBDxCSKNSVnR0tOUe/PPPP+pQDF4/DhkyRO677z5vvT83rEsT0jmZJCYmym+//SZJSUnSunVrGTBggO4T8d4qpM8+9YQgT9ReyoU9AYwUi7S//1apHrlF1KgxElCpkpzpnV1KXEspyTmu3nmY5kPtQQvVrNumTJkiVatWdYuZp+zdo1I4rB1qAqtUVTnQzlbVXLNmjUyePFltAgwdOlT3urTcZ5T+BiNboVU+9DYLQd2w2IEESMCrCHiEkB45cqTce+/1Oyp79+6VN954Q4oXL65OmRfN4YzgVXfJajGakLbF5OrVq/Lmm2/KwYMHBV+vX7++LgzeKqQd7RTb+zrylXEgEIGy4ah6CPcPVCxEVUS4bmScP6++bt3WnpDWOw9dN4+NXUIAFfmQQ4y3YV26dHHJNe1dJHnnDpXCgZ1oLVCWHjnQsHrUE3PmzJFvvvlGHn/8cenRo4eerqot3sZBTPft21ceeeQRm/21a+CtWe/evXVfgx1IgARIwB0JeKyQTk9PV36lENT4E3mL2utF5Prh4IsW2KV97bXXBHmAKBpw0003yVtvvSUbN260e080oepsO1sCF3137twpr776qmzbtk3WrVsnycnJEhUVpXZtGjRoYHk9nJtAtp6ko3Y//fSTjB8/XpUxxm49Aq9UkToC31acyg8ICFD2Uzg1b50aY09Inz9/XlC1DGNj/kitwc7VE088of5uHQkJCTJ37lyJiYkRCPvg4GBp2bKlzbbHjh1TeeW4h7if5cqVk/79+0vt2rXz9Npcr2DV2kf2fVoS162WtBMnLEtCNcPQ1q0lqJptOzDsBiauW3t9tcTy5SW0ZRu5MmuGGseosHbHHxhmn9PmzZvV9xceUkePHl0oOJJ+3KRSONL/OW25fnDdehLRsYsEVM69jLe9CU+YMEF+/PFHwyXQkc7x888/qzMWjRrZ9mnHz6P9+/erFJC77rqrUNjxoiRAAiSQ3wQ8Xkgjtw+/2CAM9Qhp+JlCWFvHlStX5KuvvlIiDj/sMaaz7ewJaYhPFHEoUqSIqoqmpWAgLUV7AMAcHAlkbZ6O2uUUwxDReHjAL8lq1apJ06ZN5dSpU6pEL+agrRPj2xLSOBg0atQowan8xo0bqzVs375d/dKsUaOGyocMCQlR04OIxlsC/LK8/fbblSA+dOiQ/PLLL0qw41o4zIRAag6ECNwCILSR0w2REhcXl+d0HT1COvWvvyR25PDrPgeoNhjSsJGyBkMVRGcCrh8J3y9Tgtq6Shz6Ro2dKIGVK99go+dons5cl21cSwAPh4899pj6zKNsuCvzpGGTiBSODKsy3qjQiRxo/7Ll8gQCD9V//fWXSu/A+RO98fTTT6ufK9OmTRMcOMwZ+DnUuXNnyczMVDvX9uzx9F6X7UmABEigsAl4rJDWUjvKlCmjhDR2RvUI6ZzgsSOKAgHYNX7mmWcEuX62wl47e0Iau94tWrSQgQMHWn55IB8Rp/7xiwWviPNTSO/YsUMJVhw4xA4QRCzELXxv8ctS+8WvtWvTpo3Kp7YnpHG6fvXq1delikD8fvjhh0qMQ0jXrVvXsgbsXOONAMQGroW2+MWJnWf8su3UqZMSy8OHD1c75dgJ0zxrz549K6iOhocO7Z4a+QZxJFC1r/uXLCUojoLwCQyUkMZNlKsB8kvzEqmHD0ni+hhJ2rJZUCIcAdcEzSva2R3qvMyBfQuOgFZ4xJ5ozO8ro4AKUjiykpMsQ4c2byERnR4WvxIl8uVySFPBQz7SOyIjI3WPCes8iGQcIsQbr5yxe/du9T2PvHLklzNIgARIwFsIeISQtnfYMDw8XO1qYvcTkRchjR3bd999V+3YQvTaK11rr11uqR3WO8/2BKujnWbtA5dbO21HGLv0qB4GAQ+xeu3aNQkNDbXsHGMs7MajDdIpIIaxQ2RrRzo+Pl6NAXFrzQQcIIKRooKHDlwDKSxI/UBKC3LXtUA6CUQ9Hnq0V8AQyo8++qhK+bCOzz77TFauXKl2643sjGEse0K6+LBXVV6zddGUwMpVJLRFK8Grcd+IiBu+r1GtMGXXL4Kd67RjRyXt6BHxKxEt/iVLSuD/blf9AipUtPnzALZ7KAeeGLNWUv86bGkTXP8eCW3aXC69NV79mz1h7cwPmYtjXpeUA/udaco2XkAAb0mQA+1nQOzaWz7exCFvGT8jsMuuN/AA3KdPn1yt8/CmDylfEOza5oHe67A9CZAACbgjAY8Q0rbAIa0AQtDazcOokD59+rTyTUY+L3Zz7VX1yq2dq4V0zoeLtLQ0wa4PdnuxGw0bPu31KQQ2DkitWrVKkO+MXWItkO6BA4p4VW0vR/rEiRNqpwrpHBjLOrR8dFvC3N4HXmOF3WnktlvH1q1bVRqKrcOUzn4DWQvpjNgLcm7A9S4CvnioaNJMwlq0Ev+yZe0OCwF85cs5/5VTttMypOG9UqR7T/GLirI7VvqpU5KwZpWyz8tMTLyuXcmp08UvqoTdCoq5rZtC2tlPhWe3g3iO6NRFHWrN78Dh5EGDBknlypXVmya9oblx4GcJNiNsBX6+7tmzR2186D0ErXc+bE8CJEACriTgEULaWlRpYhapHBMnTrTk3AKaESGt7eLilwlygbU0hZw3wVE7VwvpnPPTfKSRLoKDgNYiGqkdWB/SO3AQqHz58nLp0iUZM2aMlCxZMlchreUyYzcaYyPvGa9+kTKC9BRNSOtx/HB0gBNryw8hHXRn9essweBkENq8paD8d26REXdJLk/9QFL271PNwlrfLxjLv0wZJXixu5x2+JDaCdaKvCCXuuiAgRJc2/EhKqR8IPVDGx/XsJ6rsxUZXfmDgtf6j8DFixeVswXe0syfP9/j0aDSICoOwkYUqVV644cfflAFVmC7CUGeM1A2HD878LCPHW/tTIXe67A9CZAACbgjAY8T0oA4e/Zs9QsMVbKwq6mFXiGNnVmMg6Iv+MUIpw9bh4ecaedqIe2s0ETO4vTp029gBTGAXesSJUrYFdJI6YAIxyEkpHFYHyLKyVrPjjRe84K7dX51fn5zaDvSGBOlvrHzDNs6v+iSTl0mdvRIST14UJD2UbT/s+JfrrzdfhDTlz+eZrHBixo9VgKdPKyVcf6cJKxbq9JNMq9etVyDQtqp21SojWDfhrc7sH3Dg6knh5Z2YdSWDucfUD4dTDBGztCKvTiqeujJDDl3EiAB8xLwSCGNX2DazgkEnpbeoVdIIxUCQhGvNCHqclq5aR8LZ9q5q5DGq1ZY7+XMOdaEL9jZS+3ArjXSZ+C0gZQX5FBqoeVIazvSenKkN23apJxEcCAxZ450fnwrQkirHeJnB6gcZj2RsGqFXJk9SwIq3iolJrztdNfLMz5RudDIn45+d7LuV/CoRgdBDvcPCmmnsRdaQ3xfweIRB3Vx0M6TAz78GzZsULvJ2FXWG/gZCicfnJGAs0/O0H42duzYUdlbMkiABEjAmwh4pJDGDdB+OFuLscOHD6sf5hDG+OGupTdo6QnIgdZ8pCEk0RaH6XDwrWJF2wfGnG3nrkJ64cKFMmvWLOnZs6dlxx07zXAogRDILUcaBweR7nLkyBGVBgLrOwTSa/DggT+tPbvBwJZrB3afseuFNwg4mKg9CMHfG+PifmmBfEvY5+G+GrXIynnY0NlvWDh4XBgySBVcKfH2JPEvXcbZriIZGXJ+6EuSfvqUhLZsJUWf0i8YjM7b+UmyZX4RwHkDuE/gPALcKDw5cLgaPzsnTZpk+R7Xsx6IY5yjQHpHpUqVbuiKn7OouursWzQ912ZbEiABEihsAh4rpLFbigMsEGPIuYUjBAQidld37dqlHB/Kli2rDt9hRxn5edh9hZBGjq9m6wZni3r1bty1RMoDrJqcaQeB6a5CWsspBwe4m+AgJawDkfMNXlhjbocNNas+5DUiPxoWV/ilCG9snPa3FtK5+UjjcCSKNWi7/tjRhmctArtYENO4b8i9hrjP7Q2Bo28ao4L06ldfSPz3yyT47vpSfPDLji5zw9fTjh+TC68OE8nMlJtnfSE+//prOzuQ0Xk7Oz7b5R8BfF/BfQLFnfCQ6Mnx4IMPqoJIKNiEzQa9gYdj/Hy1ZX2n5UfjZ82CBQskwoYzjt7rsT0JkAAJuBMBjxXSgIgf3B9//LF6tfrcc8+p/Gbk/iInGA4T+OVQunRptROLYh9Hjx5VQhopCqh0iJ1Pe6HZ4DnTDoLeXYU01oeiKjgYiAOHKMJy9913Kyb4N6Rk4DU1qi3aOjCI/HB4YWNXGzZ2OGCFvHTsPCFdpGHDhqoampZbnrOyodYeh41y7jBbVzbEL2KkkOCXsq22er5pjArSixPHScrvv0nkE30l7P4H9FzS0haWdrC8g9VecO06usYwOm9dF2HjfCOAtzz4nvDkPOlz586p9Cp8/+Ntkt7AGzs8TON7d968eTd0x0P70KFD1c8LbEowSIAESMDbCLi1kPY22FyPawgYFaTnBjwjGbGxUuLt9yTA4AEyFM+4+s085fVbpGt3XQs2Om9dF2HjfCMAYQjHCuxMwx/ZEwMbDnj7g5LdOAehNzTru+rVqwtyrXMGHsCRXmb0IKPe+bA9CZAACbiaAIW0q4nzegVOwKggNdrPekGpB/+Q2NGvqWItUaPf1LXW/Li+rguycZ4IoDoofJGRtgQrTk8M7QwF3gKh8qjegFsHXDuQHoK3gjkDVWKPHz+u3gRqhbP0XoPtSYAESMCdCVBIu/Pd4dwMEXBGkMJuDsUtrAtcONMPE4JtnT0rvay0NDnTs5uad073jcwrl8UnNEx8bJRQRntnr28ICjvlOwEcxkV1TuQBwx/ZSH5xvk9K54A4YLhu3TrDjh0QyGvXrrXpXqL5beNcBAS7LWtRndNlcxIgARJwOwIU0m53SzihvBJwJEhRuvv8Sy+Ib3iERL05XnlNOytkry3+Tq7N/1oi+z6lCrXYClvXh3A/P2SQBFSsKDe9MtLpfnllwf4FSwAHaLX0BhQ78rTQHDtwXiJnlVFn1qL1R0GXO++887ou33//vUybNk0ViEKeNIMESIAEvJEAhbQ33lWTryl2zCjx8QuQm0a8dgOJtBPH5dJbEyTjYqz6WmDVqnLTiNfVznRu/dAWBxFxIFGL4kNfkeA6N1YytDVO7KhXJfXQIdXVXv60o+ub/La65fKXLFmiDhvaq+rnlpO2mlReHTty64/ca+Rg4zA2Dm8zSIAESMAbCVBIe+Nd5ZpsEkjcsF6uzJ4pWSkpahcaf+I/FF8pPnS4+BUrbpdc8o7tEjftA8n6/xaLfjdFWYR40af7S2iLVnb7ocBK3KS3VTlx3yKRkpWaIlnJyVKk2+MS3uG/qpy8ZZ5JQLPBg6XmN99841GL0Bw7YAs6Z84c3XP/559/5Mknn5TixYvL3Llzr+sPxyS4+yDtBWkd9opd6b4oO5AACZCAmxGgkHazG8Lp5C8BFFlJP3lSrn07X9KOHVODB1auLMUGDpa0kyckbuoUyUpKUv8eVKOmsqwLvKOaBNxSQf1b+skTEv/DckncuEH9f1irNlKkRy+59PZESdm/V/2b/82lJah2HQmqdqcE3VFN+UcjVzpx00aJX7pYMi6cF7/ixZUlHjymL45/UzKvXZOQextJxKNdxb9kKcuiMy7HiV/RYvkLgaMVKIG+ffvKmTNn7BYkKdCL52FwzbEDPvoojKQ3tm7dqjzo69Spo6wwrWPnzp2qmBM89pGHzSABEiABbyVAIe2td9bE64p9Y5Sk/nHgBgIoGx7eqYuEt3/oP+EaGyso752y+7dciflFRUnkk/2u84ZGOfGr87+2CHF7A4Q2ay6RvfpYCrTg0OGVOZ9L0tYtN3TxL3WzRL//oYnvnuctHV72S5culd69eyubN0+Jb7/9VmbOnCkPP/yw2lnWG5p3vi3Hj48++kiWL1+uPKpRpZRBAiRAAt5KgELaW++sidd1cewbkrIve7cYu7u+RSMl6M4aEtHlEbvVBtOOHZX4ZUsk7fhxybh0UYljv+ho8S8RLSH3NZXQJrZzPJGmkbBujSRv36b6ZVy6pNJGcF1Y4IU/1EH8okrYvBuwysOuNSoiph35W80Nu9RGyoub+HYX+tJRkRPlrz1t93XChAmCCqMoqNS8eXPdHMePH68KXb344ovSpk2b6/r36NFDFcfCYcNbb71V99jsQAIkQAKeQoBC2lPuFOdJAiTglgRQlRMFWZAX7En5wNiFRp7zp59+KuXKldPNtl+/fpaqqdaOHydOnJD+/ft7Rfl03VDYgQRIwHQEKKRNd8u5YBCw5SPtLJncfKRzG8ORj7Sz12c79yOAwiwo0GJ0d9fVK0pKShKkZMD7evHixYYu37ZtW9UP/a09tLWUEXwd9ngMEiABEvBmAhTS3nx3uTabBFL27pa4D94X39Cw63ykncF1efpUlY6Rm4+0rXGQunFx3BjxLVpMosaME+RrM7yHAIqa4FBd/fr1VbVDd4+9e/cqb2d4P8MDWm8cPnxYieTSpUurPGvrQKrHn3/+qQ4i1q1bV+/QbE8CJEACHkWAQtqjbhcnm1cCcN+4/PE0yzDWPtKOxr727QLBf1rY85HOOU5GbKxcGDlcUAgGEVSzlt2iLI7mwK+7JwHs8OLQnq+vryxYsEBCQkLcc6L/zgqVGD/77DPp2LGjSsPQG1qxlSZNmsjw4cMt3S9cuCC9evWS8PBwmT9/vuLBIAESIAFvJkAh7c13l2uzEEAqx9W5X0ripmwbOwjojMuXJeP8ead8pK98PlMSVq9UfUPqN5CkHdvU3x35SKud6LcmCNI6cE3MI/3sWQmufZcUH/YK75AXEYDdG2zfhgwZIi1atHDrlU2cOFE2bdpkOBVFKw3+9NNPqxQRLZAjPmvWLHX4EDvTDBIgARLwdgIU0t5+h024Puz8wo8ZVnKpfx+WlN27lQhG8RVE2APtJbLXE5J+9ozEfTBZ0o4cUf8OH2l4QcOtwzeyqPo3+EgnrPhB4EftGxoqkU/3l5AG98q17xbKtYXzVRvlI12rtviXKSv+0dEi/v4iaakqBUSzuAu+q64UfXaAZCUnyYWRr6jdaVwnolMX8bPykfYvXZo+0h76mdXSO+6++25544033HoVTz31lKCYjNGDhs8884wcP35c3n33XalWrZplrQMGDJC///5b+UrDX5pBAiRAAt5OgELa2++wCdd3bsCzkhF74YaVB95xh0T26C0Bt1a67muwvYtfvlQVSbEXIfc2liI9el5X/RCWeVe/nCMp+/fZ7ecXXVKKPPKohDRuYmkDEX3lqzmS9NPmG/rBr7rk1I9NeNc8f8lI73j00UfVQtw5vSM1NVU6dOgggYGByv9ab6A/UkIQKJGOcRBapUOmdeglyvYkQAKeTIBC2pPvHudukwB2iyGOVfnvSpUloFw5Ca5/j0qnsBco/Z344yZJP35MeUFnpaeJX7Fi4lciWkKbNBMIXHsBQY2dZ/hIZ165og4S4lBh4O23qzQQewEf6eSfd0jGlcuqX1ZmRrbfdeeHeWc9lIDm3vHSSy9Jy5Yt3XIVe/bskWHDhhk+aLhv3z6VElKhQgWZPn26ZY0okY5S4+3atRPsTDNIgARIwAwEKKTNcJe5RhIgAZcQiImJUekORstuu2KSWh6z0YOG2kHF1q1by6BBgyxTfvbZZ+XYsWPy1ltvSY0aNVyxFF6DBEiABAqdAIV0od8CToAESMBbCGjpHZmZmQI/ZXd079B2zV955RW57777dKPXKiJi1xm7zwgtraNYsWIyd+5c8fHx0T0uO5AACZCAJxKgkPbEu8Y5kwAJuC0BHDTcvn27DB48WFq1auV284TLBgQ/8rgjIiJ0z69Pnz5y9uxZ+fDDD6Vy5cqqP8TzV199JQ899JBgZ5pBAiRAAmYhQCFtljvNdZIACbiEwObNm2X8+PFSs2ZNgc2cOwWcNuC4YauQijPzvHz5snTr1k38/f1VRUP8mZWVJU888YScP39e3n//fbEuFxWBD3gAAAzySURBVO7MmGxDAiRAAp5MgELak+8e504CJOB2BNLT06Vr166SkJCgDt9FwxLRTWLlypXywQcfSM78Zment3HjRpUDbV0Rcffu3aooS5kyZVSRFwYJkAAJmIkAhbSZ7jbXSgIk4BIC8GfGji3s8JAK4S6Bg5A4EGk07WTKlCmyatUq6d69u/Ts2VMtSyvugp1u2OoxSIAESMBMBCikzXS3uVYSIAGXEDh58qT069dPihQpIrCFc5fDd1p+M6oP3nzzzbpZPPnkk+pgIcQzUlcSExPVwwLWh3WGhYXpHpMdSIAESMCTCVBIe/Ld49xJgATclgCs4Q4ePCgoHd6ggX0/cVct4OLFi9KjRw+Bs8a8efN0X1bLj/bz81O77QEBAepP7L43bdpUeVMzSIAESMBsBCikzXbHuV4SIAGXEEAKBFIh3KVk+I8//iiwroPlHazv9Mb69evlnXfeUR7RyJNG5Nyh1jsm25MACZCApxOgkPb0O8j5kwAJuCWB5ORk5XCRkpKirOGKFy9eqPOEXd2KFSvkhRdekPvvv1/3XCZPnixr1qxRudHIkT5w4ICggiMOU86ePdtt0ld0L4wdSIAESCAPBCik8wCPXUmABEggNwI5xWdh0kJaB9I75s+fr3K39YaWX41dabh2aAcXe/furVxKGCRAAiRgRgIU0ma861wzCZCASwhou7ZFixZVu9LILy6M0PyjK1asKB999JHuKZw7d055RWt50fHx8SrfOiMjwy1223UviB1IgARIIJ8IUEjnE0gOQwIkQAK2CDz33HNy9OhRweFD+DcXRnz33XfK49moHR/Knc+cOVNq1aql8qyRyoGdbaP51oXBgNckARIggYIgQCFdEFQ5JgmQAAn8S0CrdFi2bFnlcFEYVngomILCKVpaht6bg1xo7K4/9dRT8sADD8jjjz+uyox//PHHcsstt+gdju1JgARIwGsIUEh7za3kQkiABNyRAEpo9+3bV86ePSujR4+W+vXru3SaOOzYuXNnlZaxaNEi8fX11XX9q1evqhxorAOVGvFggN3tOnXqyLhx43SNxcYkQAIk4G0EKKS97Y5yPSRAAm5HQCvNfccdd8ikSZNcOr9t27bJmDFjpFGjRjJixAjd1169erW8//77cuutt6ry4jhciEOLWlEW3QOyAwmQAAl4EQEKaS+6mVwKCZCAexJIT09XtnEoagJv6apVq7psopq7htEcbeyi79ixQx0uLFGihMCJpHLlygI7PQYJkAAJmJ0AhbTZPwFcPwmQgEsILFy4UFCaG1UOUe3QFZGamqrSMtLS0gyV8Eb/Dh06qKnC7QOpHKdPn3abao2uYMhrkAAJkEBuBCik+fkgARIgARcQwOE87ZDe9OnTpUKFCgV+Ve2go1HxvmHDBnn77bdV0RX4SKOiYZkyZVSONIMESIAESECEQpqfAhIgARJwEYF58+bJl19+abGRK+jLIjcaOdLIjUaOtN7Q3D46duyoDhkiNxrlxWF7xyABEiABEqCQ5meABEiABFxGAGXD4eARFxcnb775ptStW7fAro0dcPhGBwUFqbQOf39/Xdc6f/68OliIQEnxVatWMTdaF0E2JgESMAMB7kib4S5zjSRAAm5DYMWKFeqgHlwwpk2bVmDzWrNmjToY2K5dOxkwYIDu62DnHDvo5cuXV4ckYYOHNI/q1avrHosdSIAESMBbCVBIe+ud5bpIgATckkBmZqY8+eSTylcahU5atmxZIPPUKirCbg+2e3oD+dyXLl2S4sWLqz/r1aunbPQYJEACJEAC/xGgkOangQRIgARcTGDLli0yduxYiYqKUqW3AwMD83UGqEIIkV6xYkXltqE3du3aJSNHjryum6sOSOqdK9uTAAmQQGESoJAuTPq8NgmQgGkJvPjii/Lnn38qf2bs/uZnQKRDrA8dOlSaNWume2jNO1rriF1zCHMGCZAACZDA9QQopPmJIAESIIFCIHD48GEZOHCguvLUqVOlUqVK+TKLM2fOqAONKJ7yxRdf6B7Tel7oHBISIjNmzJCbbrpJ91jsQAIkQALeToBC2tvvMNdHAiTgtgTmzJmjHDXKlSunUjD0OmvYWhjGWb58ufTv319gW6c3kNKB1A4tXn75ZWnevLneYdieBEiABExBgELaFLeZiyQBEnBHAhkZGWpX+siRI/LII4+oneS8xIULF9RBRljezZ07V3fuNVJNkHKiRf369QVpHgwSIAESIAHbBCik+ckgARIggUIkcPLkSYHDBkT1+++/L1WrVjU8m9dee01++eUXw7vR2H3et2+fun5kZKSqYBgeHm54PuxIAiRAAt5OgELa2+8w10cCJOD2BBYuXCizZs1SecgQ03Dz0Bvbt2+XN954w3DRFK0cuHbdgi4Yo3d9bE8CJEAC7kiAQtod7wrnRAIkYCoCWVlZMmHCBFWGu2zZskpMh4WFOc0gLS1NpXTExsbKlClTpEqVKk73RcNz586pXeyUlBTVr2fPntK9e3ddY7AxCZAACZiRAIW0Ge8610wCJOB2BJDaMWzYMNm/f7/cdttt8u677zp1+NBahBupYmidpw0orVq1ksGDB7sdH06IBEiABNyRAIW0O94VzokESMCUBJKSkpSIPXbsmBLTyHl2ZDunuXTAPu+9997TdcAwNTVVkMKBvGoEDhe+/vrr4uPjY0r+XDQJkAAJ6CVAIa2XGNuTAAmQQAESiIuLU84Z58+fl4iICHnllVekdu3aNq84f/58mT17ttx8880qHaRIkSJOz+zatWsyYsQIgW80okaNGjJu3DindsGdvggbkgAJkICXE6CQ9vIbzOWRAAl4HoErV64oYYwDhIjKlStLw4YNpUGDBlKhQgX57bffBAcU8SfE84cffijR0dEOF4o0kN27dwsOFv7000+SmJiodp/hNw3rvfzwsXY4CTYgARIgAS8iQCHtRTeTSyEBEvAuAuvXr1eFWhISEgpkYaVKlZIhQ4ZItWrVCmR8DkoCJEAC3k6AQtrb7zDXRwIk4NEEkMe8Z88e+fXXX1UuM3yn8xLwqa5Tp476r3r16nkZin1JgARIwPQEKKRN/xEgABIgARIgARIgARIgASMEKKSNUGMfEiABEiABEiABEiAB0xOgkDb9R4AASIAESIAESIAESIAEjBCgkDZCjX1IgARIgARIgARIgARMT4BC2vQfAQIgARIgARIgARIgARIwQoBC2gg19iEBEiABEiABEiABEjA9AQpp038ECIAESIAESIAESIAESMAIAQppI9TYhwRIgARIgARIgARIwPQEKKRN/xEgABIgARIgARIgARIgASMEKKSNUGMfEiABEiABEiABEiAB0xOgkDb9R4AASIAESIAESIAESIAEjBCgkDZCjX1IgARIgARIgARIgARMT4BC2vQfAQIgARIgARIgARIgARIwQoBC2gg19iEBEiABEiABEiABEjA9AQpp038ECIAESIAESIAESIAESMAIAQppI9TYhwRIgARIgARIgARIwPQEKKRN/xEgABIgARIgARIgARIgASMEKKSNUGMfEiABEiABEiABEiAB0xOgkDb9R4AASIAESIAESIAESIAEjBCgkDZCjX1IgARIgARIgARIgARMT4BC2vQfAQIgARIgARIgARIgARIwQoBC2gg19iEBEiABEiABEiABEjA9AQpp038ECIAESIAESIAESIAESMAIAQppI9TYhwRIgARIgARIgARIwPQEKKRN/xEgABIgARIgARIgARIgASMEKKSNUGMfEiABEiABEiABEiAB0xOgkDb9R4AASIAESIAESIAESIAEjBCgkDZCjX1IgARIgARIgARIgARMT4BC2vQfAQIgARIgARIgARIgARIwQoBC2gg19iEBEiABEiABEiABEjA9AQpp038ECIAESIAESIAESIAESMAIAQppI9TYhwRIgARIgARIgARIwPQEKKRN/xEgABIgARIgARIgARIgASMEKKSNUGMfEiABEiABEiABEiAB0xOgkDb9R4AASIAESIAESIAESIAEjBCgkDZCjX1IgARIgARIgARIgARMT4BC2vQfAQIgARIgARIgARIgARIwQoBC2gg19iEBEiABEiABEiABEjA9AQpp038ECIAESIAESIAESIAESMAIAQppI9TYhwRIgARIgARIgARIwPQEKKRN/xEgABIgARIgARIgARIgASMEKKSNUGMfEiABEiABEiABEiAB0xOgkDb9R4AASIAESIAESIAESIAEjBCgkDZCjX1IgARIgARIgARIgARMT4BC2vQfAQIgARIgARIgARIgARIwQoBC2gg19iEBEiABEiABEiABEjA9AQpp038ECIAESIAESIAESIAESMAIAQppI9TYhwRIgARIgARIgARIwPQEKKRN/xEgABIgARIgARIgARIgASME/h8OlpUi0iOfjw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070" y="2599295"/>
            <a:ext cx="7902371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DBC6133C-0615-4CE4-9132-37E609A9BD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67" y="378062"/>
            <a:ext cx="5940847" cy="5581699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b="1" dirty="0">
                <a:latin typeface="Arial"/>
                <a:cs typeface="Arial"/>
              </a:rPr>
              <a:t>Booking.com</a:t>
            </a:r>
            <a:endParaRPr lang="ar-EG" sz="4800" b="1" dirty="0">
              <a:latin typeface="Arial"/>
              <a:cs typeface="Arial"/>
            </a:endParaRPr>
          </a:p>
          <a:p>
            <a:pPr marL="457200" indent="-457200"/>
            <a:r>
              <a:rPr lang="en-US" dirty="0">
                <a:latin typeface="Calibri"/>
                <a:ea typeface="Calibri"/>
                <a:cs typeface="Calibri"/>
              </a:rPr>
              <a:t>Booking.com is a global platform for online bookings, renowned for its ease of use and clear</a:t>
            </a:r>
            <a:r>
              <a:rPr lang="ar-EG" dirty="0">
                <a:latin typeface="Calibri"/>
                <a:ea typeface="Calibri"/>
                <a:cs typeface="Calibri"/>
              </a:rPr>
              <a:t> </a:t>
            </a:r>
            <a:r>
              <a:rPr lang="en-US" dirty="0">
                <a:latin typeface="Calibri"/>
                <a:ea typeface="Calibri"/>
                <a:cs typeface="Calibri"/>
              </a:rPr>
              <a:t>interface that enables users to customize their options effortlessly.</a:t>
            </a:r>
            <a:endParaRPr lang="en-US">
              <a:latin typeface="Calibri"/>
              <a:ea typeface="Calibri"/>
              <a:cs typeface="Calibri"/>
            </a:endParaRPr>
          </a:p>
          <a:p>
            <a:pPr marL="457200" indent="-457200"/>
            <a:r>
              <a:rPr lang="en-US" b="1" dirty="0"/>
              <a:t>User Interface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Simple and intuitive, allowing easy accommodation searches.</a:t>
            </a:r>
          </a:p>
          <a:p>
            <a:pPr marL="457200" indent="-457200"/>
            <a:r>
              <a:rPr lang="en-US" b="1" dirty="0"/>
              <a:t>Homepage Features</a:t>
            </a:r>
            <a:endParaRPr lang="en-US" dirty="0"/>
          </a:p>
          <a:p>
            <a:pPr marL="457200" indent="-457200"/>
            <a:r>
              <a:rPr lang="en-US" b="1" dirty="0"/>
              <a:t>Destination</a:t>
            </a:r>
            <a:r>
              <a:rPr lang="en-US" dirty="0"/>
              <a:t>: Select travel location.</a:t>
            </a:r>
          </a:p>
          <a:p>
            <a:pPr marL="457200" indent="-457200"/>
            <a:r>
              <a:rPr lang="en-US" b="1" dirty="0"/>
              <a:t>Check-in/check-out dates</a:t>
            </a:r>
            <a:r>
              <a:rPr lang="en-US" dirty="0"/>
              <a:t>: Choose stay dates.</a:t>
            </a:r>
          </a:p>
          <a:p>
            <a:pPr marL="457200" indent="-457200"/>
            <a:r>
              <a:rPr lang="en-US" b="1" dirty="0"/>
              <a:t>Number of guests</a:t>
            </a:r>
            <a:r>
              <a:rPr lang="en-US" dirty="0"/>
              <a:t>: Customize results based on guest count.</a:t>
            </a:r>
          </a:p>
          <a:p>
            <a:pPr marL="457200" indent="-457200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5222F96-971A-4F90-B841-6BAB416C7A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8980754-6F4B-43C9-B9BE-127B6BED65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93" y="7063"/>
            <a:ext cx="6092362" cy="575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1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76981"/>
            <a:ext cx="3819832" cy="707922"/>
          </a:xfrm>
        </p:spPr>
        <p:txBody>
          <a:bodyPr>
            <a:normAutofit fontScale="90000"/>
          </a:bodyPr>
          <a:lstStyle/>
          <a:p>
            <a:r>
              <a:rPr lang="ar-EG" sz="31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ar-EG" sz="31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ar-EG" sz="31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ar-EG" sz="31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ar-EG" sz="31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ar-EG" sz="31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Booking.com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135" y="792188"/>
            <a:ext cx="7060374" cy="6065812"/>
          </a:xfrm>
          <a:prstGeom prst="rect">
            <a:avLst/>
          </a:prstGeom>
        </p:spPr>
      </p:pic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xmlns="" id="{7D96ADFC-01F7-5D94-B221-D18557204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2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2174</TotalTime>
  <Words>587</Words>
  <Application>Microsoft Office PowerPoint</Application>
  <PresentationFormat>مخصص</PresentationFormat>
  <Paragraphs>171</Paragraphs>
  <Slides>56</Slides>
  <Notes>0</Notes>
  <HiddenSlides>0</HiddenSlides>
  <MMClips>1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56</vt:i4>
      </vt:variant>
    </vt:vector>
  </HeadingPairs>
  <TitlesOfParts>
    <vt:vector size="57" baseType="lpstr">
      <vt:lpstr>office theme</vt:lpstr>
      <vt:lpstr>عرض تقديمي في PowerPoint</vt:lpstr>
      <vt:lpstr>                                   Our Team</vt:lpstr>
      <vt:lpstr>Table of Content  </vt:lpstr>
      <vt:lpstr>                               Introduction</vt:lpstr>
      <vt:lpstr>Problem  definition </vt:lpstr>
      <vt:lpstr> Objectives </vt:lpstr>
      <vt:lpstr>  Related ​System:     </vt:lpstr>
      <vt:lpstr>عرض تقديمي في PowerPoint</vt:lpstr>
      <vt:lpstr>    Booking.com </vt:lpstr>
      <vt:lpstr>عرض تقديمي في PowerPoint</vt:lpstr>
      <vt:lpstr>Golden Tulip Leiden Centre </vt:lpstr>
      <vt:lpstr>عرض تقديمي في PowerPoint</vt:lpstr>
      <vt:lpstr>Ruzzini Palace </vt:lpstr>
      <vt:lpstr>Key Features </vt:lpstr>
      <vt:lpstr> System Life Cycle   Waterfall  Model  </vt:lpstr>
      <vt:lpstr>                    System  Requirements </vt:lpstr>
      <vt:lpstr>Diagrams</vt:lpstr>
      <vt:lpstr>Entity  Relationship  Diagram(ERD)</vt:lpstr>
      <vt:lpstr>Context  Diagram</vt:lpstr>
      <vt:lpstr>Data  Flow  Diagram  booking Process level 1</vt:lpstr>
      <vt:lpstr>Data  Flow  Diagram  canceling  process  level  1</vt:lpstr>
      <vt:lpstr> Authentications  and View rooms Diagram  </vt:lpstr>
      <vt:lpstr>عرض تقديمي في PowerPoint</vt:lpstr>
      <vt:lpstr>.</vt:lpstr>
      <vt:lpstr> </vt:lpstr>
      <vt:lpstr>عرض تقديمي في PowerPoint</vt:lpstr>
      <vt:lpstr>Rooms&amp;  Suites  page</vt:lpstr>
      <vt:lpstr>Rooms &amp;Suites page </vt:lpstr>
      <vt:lpstr>Room Details  page</vt:lpstr>
      <vt:lpstr>Events page</vt:lpstr>
      <vt:lpstr>events page details</vt:lpstr>
      <vt:lpstr>Events page Details</vt:lpstr>
      <vt:lpstr>Recommendation plans</vt:lpstr>
      <vt:lpstr>Recommendation plans </vt:lpstr>
      <vt:lpstr>Payment  Page   </vt:lpstr>
      <vt:lpstr>عرض تقديمي في PowerPoint</vt:lpstr>
      <vt:lpstr>Rooms</vt:lpstr>
      <vt:lpstr>Rooms</vt:lpstr>
      <vt:lpstr>Events</vt:lpstr>
      <vt:lpstr>Events</vt:lpstr>
      <vt:lpstr>Events</vt:lpstr>
      <vt:lpstr>Events</vt:lpstr>
      <vt:lpstr>Recommendation plans </vt:lpstr>
      <vt:lpstr>Recommendation plans </vt:lpstr>
      <vt:lpstr>Recommendation plans </vt:lpstr>
      <vt:lpstr>Authentication</vt:lpstr>
      <vt:lpstr>Authentication</vt:lpstr>
      <vt:lpstr>Payments</vt:lpstr>
      <vt:lpstr>Environment Configuration</vt:lpstr>
      <vt:lpstr>Environment Configuration(Frontend) </vt:lpstr>
      <vt:lpstr>Environment Configuration(Backend </vt:lpstr>
      <vt:lpstr>DEMO</vt:lpstr>
      <vt:lpstr>                        conclusion</vt:lpstr>
      <vt:lpstr>.</vt:lpstr>
      <vt:lpstr>Reference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and Management system</dc:title>
  <dc:creator>shemaa</dc:creator>
  <cp:lastModifiedBy>Windows User</cp:lastModifiedBy>
  <cp:revision>1695</cp:revision>
  <dcterms:created xsi:type="dcterms:W3CDTF">2024-12-15T08:01:49Z</dcterms:created>
  <dcterms:modified xsi:type="dcterms:W3CDTF">2025-06-11T20:21:34Z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23610606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S10.3.1</vt:lpwstr>
  </property>
</Properties>
</file>